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50" r:id="rId2"/>
    <p:sldId id="375" r:id="rId3"/>
    <p:sldId id="384" r:id="rId4"/>
    <p:sldId id="376" r:id="rId5"/>
    <p:sldId id="385" r:id="rId6"/>
    <p:sldId id="377" r:id="rId7"/>
    <p:sldId id="378" r:id="rId8"/>
    <p:sldId id="386" r:id="rId9"/>
    <p:sldId id="379" r:id="rId10"/>
    <p:sldId id="380" r:id="rId11"/>
    <p:sldId id="389" r:id="rId12"/>
    <p:sldId id="388" r:id="rId13"/>
    <p:sldId id="381" r:id="rId14"/>
    <p:sldId id="390" r:id="rId15"/>
    <p:sldId id="391" r:id="rId16"/>
    <p:sldId id="367" r:id="rId17"/>
    <p:sldId id="387" r:id="rId1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F36435-138C-5B81-9B3F-6906CC527379}" name="Khemani, Ashna" initials="KA" userId="S::khemani@upenn.edu::0c41c899-3daa-4109-9557-1ec4d467b6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5757"/>
    <a:srgbClr val="FFFF61"/>
    <a:srgbClr val="FFB9B9"/>
    <a:srgbClr val="FF0000"/>
    <a:srgbClr val="3366CC"/>
    <a:srgbClr val="7598DD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F6EC5-97D4-854B-9B2E-70EE013C8A8B}" v="187" dt="2023-12-13T01:30:50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 autoAdjust="0"/>
    <p:restoredTop sz="94694" autoAdjust="0"/>
  </p:normalViewPr>
  <p:slideViewPr>
    <p:cSldViewPr>
      <p:cViewPr varScale="1">
        <p:scale>
          <a:sx n="117" d="100"/>
          <a:sy n="117" d="100"/>
        </p:scale>
        <p:origin x="58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emani, Ashna" userId="0c41c899-3daa-4109-9557-1ec4d467b6e0" providerId="ADAL" clId="{07BF6EC5-97D4-854B-9B2E-70EE013C8A8B}"/>
    <pc:docChg chg="undo custSel addSld modSld">
      <pc:chgData name="Khemani, Ashna" userId="0c41c899-3daa-4109-9557-1ec4d467b6e0" providerId="ADAL" clId="{07BF6EC5-97D4-854B-9B2E-70EE013C8A8B}" dt="2023-12-13T01:31:56.320" v="7935" actId="1076"/>
      <pc:docMkLst>
        <pc:docMk/>
      </pc:docMkLst>
      <pc:sldChg chg="addSp delSp modSp mod">
        <pc:chgData name="Khemani, Ashna" userId="0c41c899-3daa-4109-9557-1ec4d467b6e0" providerId="ADAL" clId="{07BF6EC5-97D4-854B-9B2E-70EE013C8A8B}" dt="2023-12-07T02:55:31.634" v="51" actId="1076"/>
        <pc:sldMkLst>
          <pc:docMk/>
          <pc:sldMk cId="0" sldId="350"/>
        </pc:sldMkLst>
        <pc:spChg chg="del">
          <ac:chgData name="Khemani, Ashna" userId="0c41c899-3daa-4109-9557-1ec4d467b6e0" providerId="ADAL" clId="{07BF6EC5-97D4-854B-9B2E-70EE013C8A8B}" dt="2023-12-07T02:46:15.383" v="0" actId="478"/>
          <ac:spMkLst>
            <pc:docMk/>
            <pc:sldMk cId="0" sldId="350"/>
            <ac:spMk id="2" creationId="{4D7585C4-EE31-471B-89C6-8F0A1AA30B26}"/>
          </ac:spMkLst>
        </pc:spChg>
        <pc:spChg chg="mod">
          <ac:chgData name="Khemani, Ashna" userId="0c41c899-3daa-4109-9557-1ec4d467b6e0" providerId="ADAL" clId="{07BF6EC5-97D4-854B-9B2E-70EE013C8A8B}" dt="2023-12-07T02:55:12.761" v="42" actId="20577"/>
          <ac:spMkLst>
            <pc:docMk/>
            <pc:sldMk cId="0" sldId="350"/>
            <ac:spMk id="387076" creationId="{00000000-0000-0000-0000-000000000000}"/>
          </ac:spMkLst>
        </pc:spChg>
        <pc:picChg chg="add del mod">
          <ac:chgData name="Khemani, Ashna" userId="0c41c899-3daa-4109-9557-1ec4d467b6e0" providerId="ADAL" clId="{07BF6EC5-97D4-854B-9B2E-70EE013C8A8B}" dt="2023-12-07T02:46:27.361" v="5"/>
          <ac:picMkLst>
            <pc:docMk/>
            <pc:sldMk cId="0" sldId="350"/>
            <ac:picMk id="4" creationId="{39B9B37D-7834-A6B8-D612-15A6243711AF}"/>
          </ac:picMkLst>
        </pc:picChg>
        <pc:picChg chg="add del">
          <ac:chgData name="Khemani, Ashna" userId="0c41c899-3daa-4109-9557-1ec4d467b6e0" providerId="ADAL" clId="{07BF6EC5-97D4-854B-9B2E-70EE013C8A8B}" dt="2023-12-07T02:46:31.494" v="7"/>
          <ac:picMkLst>
            <pc:docMk/>
            <pc:sldMk cId="0" sldId="350"/>
            <ac:picMk id="5" creationId="{9148B381-A534-D20F-DE44-BD1F2037F16E}"/>
          </ac:picMkLst>
        </pc:picChg>
        <pc:picChg chg="add mod">
          <ac:chgData name="Khemani, Ashna" userId="0c41c899-3daa-4109-9557-1ec4d467b6e0" providerId="ADAL" clId="{07BF6EC5-97D4-854B-9B2E-70EE013C8A8B}" dt="2023-12-07T02:55:31.634" v="51" actId="1076"/>
          <ac:picMkLst>
            <pc:docMk/>
            <pc:sldMk cId="0" sldId="350"/>
            <ac:picMk id="7" creationId="{DE032A16-AB09-3F61-FAA2-31EC33AE2F55}"/>
          </ac:picMkLst>
        </pc:picChg>
        <pc:picChg chg="add mod">
          <ac:chgData name="Khemani, Ashna" userId="0c41c899-3daa-4109-9557-1ec4d467b6e0" providerId="ADAL" clId="{07BF6EC5-97D4-854B-9B2E-70EE013C8A8B}" dt="2023-12-07T02:55:18.235" v="43" actId="1076"/>
          <ac:picMkLst>
            <pc:docMk/>
            <pc:sldMk cId="0" sldId="350"/>
            <ac:picMk id="9" creationId="{D76A6632-094D-11F2-B298-D5BC0AB86520}"/>
          </ac:picMkLst>
        </pc:picChg>
        <pc:picChg chg="add mod">
          <ac:chgData name="Khemani, Ashna" userId="0c41c899-3daa-4109-9557-1ec4d467b6e0" providerId="ADAL" clId="{07BF6EC5-97D4-854B-9B2E-70EE013C8A8B}" dt="2023-12-07T02:55:25.764" v="47" actId="1076"/>
          <ac:picMkLst>
            <pc:docMk/>
            <pc:sldMk cId="0" sldId="350"/>
            <ac:picMk id="11" creationId="{D9035738-226D-C17C-4AEC-B288DF969558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3T01:31:56.320" v="7935" actId="1076"/>
        <pc:sldMkLst>
          <pc:docMk/>
          <pc:sldMk cId="1194038508" sldId="365"/>
        </pc:sldMkLst>
        <pc:spChg chg="add mod">
          <ac:chgData name="Khemani, Ashna" userId="0c41c899-3daa-4109-9557-1ec4d467b6e0" providerId="ADAL" clId="{07BF6EC5-97D4-854B-9B2E-70EE013C8A8B}" dt="2023-12-09T17:11:57.963" v="1932" actId="20577"/>
          <ac:spMkLst>
            <pc:docMk/>
            <pc:sldMk cId="1194038508" sldId="365"/>
            <ac:spMk id="3" creationId="{FEF7BB91-C103-40DD-D48F-26962D6F4E3F}"/>
          </ac:spMkLst>
        </pc:spChg>
        <pc:spChg chg="add mod">
          <ac:chgData name="Khemani, Ashna" userId="0c41c899-3daa-4109-9557-1ec4d467b6e0" providerId="ADAL" clId="{07BF6EC5-97D4-854B-9B2E-70EE013C8A8B}" dt="2023-12-09T17:12:45.591" v="2006" actId="1076"/>
          <ac:spMkLst>
            <pc:docMk/>
            <pc:sldMk cId="1194038508" sldId="365"/>
            <ac:spMk id="7" creationId="{4C0EF921-39BB-E84A-7043-36A903788D71}"/>
          </ac:spMkLst>
        </pc:spChg>
        <pc:spChg chg="add mod">
          <ac:chgData name="Khemani, Ashna" userId="0c41c899-3daa-4109-9557-1ec4d467b6e0" providerId="ADAL" clId="{07BF6EC5-97D4-854B-9B2E-70EE013C8A8B}" dt="2023-12-13T01:31:51.200" v="7934" actId="1076"/>
          <ac:spMkLst>
            <pc:docMk/>
            <pc:sldMk cId="1194038508" sldId="365"/>
            <ac:spMk id="8" creationId="{237E9467-1FBE-8866-D0C6-C98972A6448F}"/>
          </ac:spMkLst>
        </pc:spChg>
        <pc:spChg chg="mod">
          <ac:chgData name="Khemani, Ashna" userId="0c41c899-3daa-4109-9557-1ec4d467b6e0" providerId="ADAL" clId="{07BF6EC5-97D4-854B-9B2E-70EE013C8A8B}" dt="2023-12-09T17:12:59.704" v="2010" actId="1076"/>
          <ac:spMkLst>
            <pc:docMk/>
            <pc:sldMk cId="1194038508" sldId="365"/>
            <ac:spMk id="9" creationId="{04A4F72C-93B9-4045-9558-B5B41A35CFDE}"/>
          </ac:spMkLst>
        </pc:spChg>
        <pc:spChg chg="mod">
          <ac:chgData name="Khemani, Ashna" userId="0c41c899-3daa-4109-9557-1ec4d467b6e0" providerId="ADAL" clId="{07BF6EC5-97D4-854B-9B2E-70EE013C8A8B}" dt="2023-12-09T17:14:43.724" v="2138" actId="20577"/>
          <ac:spMkLst>
            <pc:docMk/>
            <pc:sldMk cId="1194038508" sldId="365"/>
            <ac:spMk id="12" creationId="{FE1474FB-EFEB-4447-BDEE-AD029825A81F}"/>
          </ac:spMkLst>
        </pc:spChg>
        <pc:spChg chg="mod">
          <ac:chgData name="Khemani, Ashna" userId="0c41c899-3daa-4109-9557-1ec4d467b6e0" providerId="ADAL" clId="{07BF6EC5-97D4-854B-9B2E-70EE013C8A8B}" dt="2023-12-09T17:14:10.008" v="2085" actId="20577"/>
          <ac:spMkLst>
            <pc:docMk/>
            <pc:sldMk cId="1194038508" sldId="365"/>
            <ac:spMk id="13" creationId="{9F50A1E8-1B43-4760-A87C-6D12B26197C7}"/>
          </ac:spMkLst>
        </pc:spChg>
        <pc:spChg chg="add mod">
          <ac:chgData name="Khemani, Ashna" userId="0c41c899-3daa-4109-9557-1ec4d467b6e0" providerId="ADAL" clId="{07BF6EC5-97D4-854B-9B2E-70EE013C8A8B}" dt="2023-12-13T01:29:01.423" v="7805" actId="688"/>
          <ac:spMkLst>
            <pc:docMk/>
            <pc:sldMk cId="1194038508" sldId="365"/>
            <ac:spMk id="14" creationId="{D7FF39A4-F62D-C3C7-C8DF-8E62B45941EB}"/>
          </ac:spMkLst>
        </pc:spChg>
        <pc:spChg chg="mod">
          <ac:chgData name="Khemani, Ashna" userId="0c41c899-3daa-4109-9557-1ec4d467b6e0" providerId="ADAL" clId="{07BF6EC5-97D4-854B-9B2E-70EE013C8A8B}" dt="2023-12-13T00:25:54.370" v="4862" actId="1076"/>
          <ac:spMkLst>
            <pc:docMk/>
            <pc:sldMk cId="1194038508" sldId="365"/>
            <ac:spMk id="15" creationId="{86FBB937-5A0E-4981-837F-CF557B5F47A6}"/>
          </ac:spMkLst>
        </pc:spChg>
        <pc:spChg chg="del">
          <ac:chgData name="Khemani, Ashna" userId="0c41c899-3daa-4109-9557-1ec4d467b6e0" providerId="ADAL" clId="{07BF6EC5-97D4-854B-9B2E-70EE013C8A8B}" dt="2023-12-09T17:12:47.859" v="2007" actId="478"/>
          <ac:spMkLst>
            <pc:docMk/>
            <pc:sldMk cId="1194038508" sldId="365"/>
            <ac:spMk id="16" creationId="{A1DD5218-0C4D-4869-A092-4F55D8F0A19C}"/>
          </ac:spMkLst>
        </pc:spChg>
        <pc:spChg chg="add mod">
          <ac:chgData name="Khemani, Ashna" userId="0c41c899-3daa-4109-9557-1ec4d467b6e0" providerId="ADAL" clId="{07BF6EC5-97D4-854B-9B2E-70EE013C8A8B}" dt="2023-12-13T01:31:56.320" v="7935" actId="1076"/>
          <ac:spMkLst>
            <pc:docMk/>
            <pc:sldMk cId="1194038508" sldId="365"/>
            <ac:spMk id="16" creationId="{DDEB3D03-6FE5-33C2-A800-80539C7A5D4B}"/>
          </ac:spMkLst>
        </pc:spChg>
        <pc:spChg chg="mod">
          <ac:chgData name="Khemani, Ashna" userId="0c41c899-3daa-4109-9557-1ec4d467b6e0" providerId="ADAL" clId="{07BF6EC5-97D4-854B-9B2E-70EE013C8A8B}" dt="2023-12-09T17:13:29.493" v="2056" actId="20577"/>
          <ac:spMkLst>
            <pc:docMk/>
            <pc:sldMk cId="1194038508" sldId="365"/>
            <ac:spMk id="17" creationId="{9F50A1E8-1B43-4760-A87C-6D12B26197C7}"/>
          </ac:spMkLst>
        </pc:spChg>
        <pc:spChg chg="add mod">
          <ac:chgData name="Khemani, Ashna" userId="0c41c899-3daa-4109-9557-1ec4d467b6e0" providerId="ADAL" clId="{07BF6EC5-97D4-854B-9B2E-70EE013C8A8B}" dt="2023-12-13T01:31:00.280" v="7887" actId="20577"/>
          <ac:spMkLst>
            <pc:docMk/>
            <pc:sldMk cId="1194038508" sldId="365"/>
            <ac:spMk id="18" creationId="{C186BE10-3CD9-F570-D795-4B1F5FC9FA4E}"/>
          </ac:spMkLst>
        </pc:spChg>
      </pc:sldChg>
      <pc:sldChg chg="modSp mod">
        <pc:chgData name="Khemani, Ashna" userId="0c41c899-3daa-4109-9557-1ec4d467b6e0" providerId="ADAL" clId="{07BF6EC5-97D4-854B-9B2E-70EE013C8A8B}" dt="2023-12-13T01:28:15.174" v="7773" actId="20577"/>
        <pc:sldMkLst>
          <pc:docMk/>
          <pc:sldMk cId="1185336833" sldId="366"/>
        </pc:sldMkLst>
        <pc:spChg chg="mod">
          <ac:chgData name="Khemani, Ashna" userId="0c41c899-3daa-4109-9557-1ec4d467b6e0" providerId="ADAL" clId="{07BF6EC5-97D4-854B-9B2E-70EE013C8A8B}" dt="2023-12-13T01:28:15.174" v="7773" actId="20577"/>
          <ac:spMkLst>
            <pc:docMk/>
            <pc:sldMk cId="1185336833" sldId="366"/>
            <ac:spMk id="6" creationId="{3FEBC8B7-E193-40F6-86CC-1506E56E2B54}"/>
          </ac:spMkLst>
        </pc:spChg>
      </pc:sldChg>
      <pc:sldChg chg="delSp modSp mod">
        <pc:chgData name="Khemani, Ashna" userId="0c41c899-3daa-4109-9557-1ec4d467b6e0" providerId="ADAL" clId="{07BF6EC5-97D4-854B-9B2E-70EE013C8A8B}" dt="2023-12-13T01:22:04.922" v="7501" actId="20577"/>
        <pc:sldMkLst>
          <pc:docMk/>
          <pc:sldMk cId="1124756550" sldId="367"/>
        </pc:sldMkLst>
        <pc:spChg chg="mod">
          <ac:chgData name="Khemani, Ashna" userId="0c41c899-3daa-4109-9557-1ec4d467b6e0" providerId="ADAL" clId="{07BF6EC5-97D4-854B-9B2E-70EE013C8A8B}" dt="2023-12-13T01:22:04.922" v="7501" actId="20577"/>
          <ac:spMkLst>
            <pc:docMk/>
            <pc:sldMk cId="1124756550" sldId="367"/>
            <ac:spMk id="3" creationId="{CB5EF2FE-CCC9-487B-A902-DD2536210AE8}"/>
          </ac:spMkLst>
        </pc:spChg>
        <pc:picChg chg="del">
          <ac:chgData name="Khemani, Ashna" userId="0c41c899-3daa-4109-9557-1ec4d467b6e0" providerId="ADAL" clId="{07BF6EC5-97D4-854B-9B2E-70EE013C8A8B}" dt="2023-12-09T17:23:41.928" v="2758" actId="478"/>
          <ac:picMkLst>
            <pc:docMk/>
            <pc:sldMk cId="1124756550" sldId="367"/>
            <ac:picMk id="20" creationId="{00000000-0000-0000-0000-000000000000}"/>
          </ac:picMkLst>
        </pc:picChg>
        <pc:picChg chg="del">
          <ac:chgData name="Khemani, Ashna" userId="0c41c899-3daa-4109-9557-1ec4d467b6e0" providerId="ADAL" clId="{07BF6EC5-97D4-854B-9B2E-70EE013C8A8B}" dt="2023-12-09T17:28:26.258" v="3317" actId="478"/>
          <ac:picMkLst>
            <pc:docMk/>
            <pc:sldMk cId="1124756550" sldId="367"/>
            <ac:picMk id="1026" creationId="{A4819FF8-31A5-4149-840E-F6CD65F39642}"/>
          </ac:picMkLst>
        </pc:picChg>
      </pc:sldChg>
      <pc:sldChg chg="modSp mod">
        <pc:chgData name="Khemani, Ashna" userId="0c41c899-3daa-4109-9557-1ec4d467b6e0" providerId="ADAL" clId="{07BF6EC5-97D4-854B-9B2E-70EE013C8A8B}" dt="2023-12-11T16:48:41.368" v="4529" actId="20577"/>
        <pc:sldMkLst>
          <pc:docMk/>
          <pc:sldMk cId="2454982772" sldId="371"/>
        </pc:sldMkLst>
        <pc:spChg chg="mod">
          <ac:chgData name="Khemani, Ashna" userId="0c41c899-3daa-4109-9557-1ec4d467b6e0" providerId="ADAL" clId="{07BF6EC5-97D4-854B-9B2E-70EE013C8A8B}" dt="2023-12-11T16:48:41.368" v="4529" actId="20577"/>
          <ac:spMkLst>
            <pc:docMk/>
            <pc:sldMk cId="2454982772" sldId="371"/>
            <ac:spMk id="3" creationId="{841EDCEF-A0AC-4863-BB31-05F155FCDFE1}"/>
          </ac:spMkLst>
        </pc:spChg>
      </pc:sldChg>
      <pc:sldChg chg="modSp mod">
        <pc:chgData name="Khemani, Ashna" userId="0c41c899-3daa-4109-9557-1ec4d467b6e0" providerId="ADAL" clId="{07BF6EC5-97D4-854B-9B2E-70EE013C8A8B}" dt="2023-12-13T01:26:43.954" v="7766" actId="20577"/>
        <pc:sldMkLst>
          <pc:docMk/>
          <pc:sldMk cId="2638627970" sldId="373"/>
        </pc:sldMkLst>
        <pc:spChg chg="mod">
          <ac:chgData name="Khemani, Ashna" userId="0c41c899-3daa-4109-9557-1ec4d467b6e0" providerId="ADAL" clId="{07BF6EC5-97D4-854B-9B2E-70EE013C8A8B}" dt="2023-12-13T01:26:43.954" v="7766" actId="20577"/>
          <ac:spMkLst>
            <pc:docMk/>
            <pc:sldMk cId="2638627970" sldId="373"/>
            <ac:spMk id="3" creationId="{00000000-0000-0000-0000-000000000000}"/>
          </ac:spMkLst>
        </pc:spChg>
      </pc:sldChg>
      <pc:sldChg chg="modSp mod addCm delCm">
        <pc:chgData name="Khemani, Ashna" userId="0c41c899-3daa-4109-9557-1ec4d467b6e0" providerId="ADAL" clId="{07BF6EC5-97D4-854B-9B2E-70EE013C8A8B}" dt="2023-12-09T17:35:51.541" v="3687" actId="20577"/>
        <pc:sldMkLst>
          <pc:docMk/>
          <pc:sldMk cId="1410497900" sldId="374"/>
        </pc:sldMkLst>
        <pc:spChg chg="mod">
          <ac:chgData name="Khemani, Ashna" userId="0c41c899-3daa-4109-9557-1ec4d467b6e0" providerId="ADAL" clId="{07BF6EC5-97D4-854B-9B2E-70EE013C8A8B}" dt="2023-12-09T17:35:51.541" v="3687" actId="20577"/>
          <ac:spMkLst>
            <pc:docMk/>
            <pc:sldMk cId="1410497900" sldId="374"/>
            <ac:spMk id="3" creationId="{841EDCEF-A0AC-4863-BB31-05F155FCDFE1}"/>
          </ac:spMkLst>
        </pc:spChg>
        <pc:spChg chg="mod">
          <ac:chgData name="Khemani, Ashna" userId="0c41c899-3daa-4109-9557-1ec4d467b6e0" providerId="ADAL" clId="{07BF6EC5-97D4-854B-9B2E-70EE013C8A8B}" dt="2023-12-07T03:17:14.340" v="189" actId="20577"/>
          <ac:spMkLst>
            <pc:docMk/>
            <pc:sldMk cId="1410497900" sldId="374"/>
            <ac:spMk id="6" creationId="{3ADDF7CA-C53D-42D3-988C-206239F4600A}"/>
          </ac:spMkLst>
        </pc:spChg>
      </pc:sldChg>
      <pc:sldChg chg="addSp modSp mod">
        <pc:chgData name="Khemani, Ashna" userId="0c41c899-3daa-4109-9557-1ec4d467b6e0" providerId="ADAL" clId="{07BF6EC5-97D4-854B-9B2E-70EE013C8A8B}" dt="2023-12-10T15:21:45.159" v="4218" actId="20577"/>
        <pc:sldMkLst>
          <pc:docMk/>
          <pc:sldMk cId="2550201974" sldId="375"/>
        </pc:sldMkLst>
        <pc:spChg chg="mod">
          <ac:chgData name="Khemani, Ashna" userId="0c41c899-3daa-4109-9557-1ec4d467b6e0" providerId="ADAL" clId="{07BF6EC5-97D4-854B-9B2E-70EE013C8A8B}" dt="2023-12-10T15:21:45.159" v="4218" actId="20577"/>
          <ac:spMkLst>
            <pc:docMk/>
            <pc:sldMk cId="2550201974" sldId="375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5:45:20.949" v="1627" actId="1076"/>
          <ac:picMkLst>
            <pc:docMk/>
            <pc:sldMk cId="2550201974" sldId="375"/>
            <ac:picMk id="2" creationId="{51988AB1-7D16-BA36-2340-C3B05C00B900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0T15:21:54.449" v="4222" actId="20577"/>
        <pc:sldMkLst>
          <pc:docMk/>
          <pc:sldMk cId="3735497212" sldId="376"/>
        </pc:sldMkLst>
        <pc:spChg chg="mod">
          <ac:chgData name="Khemani, Ashna" userId="0c41c899-3daa-4109-9557-1ec4d467b6e0" providerId="ADAL" clId="{07BF6EC5-97D4-854B-9B2E-70EE013C8A8B}" dt="2023-12-10T15:21:54.449" v="4222" actId="20577"/>
          <ac:spMkLst>
            <pc:docMk/>
            <pc:sldMk cId="3735497212" sldId="376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5:50:11.628" v="1656" actId="478"/>
          <ac:spMkLst>
            <pc:docMk/>
            <pc:sldMk cId="3735497212" sldId="376"/>
            <ac:spMk id="8" creationId="{00000000-0000-0000-0000-000000000000}"/>
          </ac:spMkLst>
        </pc:spChg>
        <pc:picChg chg="add del mod">
          <ac:chgData name="Khemani, Ashna" userId="0c41c899-3daa-4109-9557-1ec4d467b6e0" providerId="ADAL" clId="{07BF6EC5-97D4-854B-9B2E-70EE013C8A8B}" dt="2023-12-09T15:50:20.323" v="1659" actId="478"/>
          <ac:picMkLst>
            <pc:docMk/>
            <pc:sldMk cId="3735497212" sldId="376"/>
            <ac:picMk id="2" creationId="{4435E2C8-FC37-22FB-01CA-0758996FCF82}"/>
          </ac:picMkLst>
        </pc:picChg>
        <pc:picChg chg="add mod">
          <ac:chgData name="Khemani, Ashna" userId="0c41c899-3daa-4109-9557-1ec4d467b6e0" providerId="ADAL" clId="{07BF6EC5-97D4-854B-9B2E-70EE013C8A8B}" dt="2023-12-09T15:51:36.664" v="1675" actId="1076"/>
          <ac:picMkLst>
            <pc:docMk/>
            <pc:sldMk cId="3735497212" sldId="376"/>
            <ac:picMk id="3" creationId="{3C6AF254-509F-F037-95F6-9DFE4C660482}"/>
          </ac:picMkLst>
        </pc:picChg>
        <pc:picChg chg="add del mod">
          <ac:chgData name="Khemani, Ashna" userId="0c41c899-3daa-4109-9557-1ec4d467b6e0" providerId="ADAL" clId="{07BF6EC5-97D4-854B-9B2E-70EE013C8A8B}" dt="2023-12-09T15:50:54.146" v="1665" actId="478"/>
          <ac:picMkLst>
            <pc:docMk/>
            <pc:sldMk cId="3735497212" sldId="376"/>
            <ac:picMk id="9" creationId="{8B519ED2-DCD0-5468-E638-6FC732CF55BA}"/>
          </ac:picMkLst>
        </pc:picChg>
        <pc:picChg chg="add mod">
          <ac:chgData name="Khemani, Ashna" userId="0c41c899-3daa-4109-9557-1ec4d467b6e0" providerId="ADAL" clId="{07BF6EC5-97D4-854B-9B2E-70EE013C8A8B}" dt="2023-12-09T15:51:45.095" v="1679" actId="1076"/>
          <ac:picMkLst>
            <pc:docMk/>
            <pc:sldMk cId="3735497212" sldId="376"/>
            <ac:picMk id="10" creationId="{3FC2392B-E934-F03B-F9EA-ED66A419048D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0T15:22:03.014" v="4226" actId="20577"/>
        <pc:sldMkLst>
          <pc:docMk/>
          <pc:sldMk cId="3938829042" sldId="377"/>
        </pc:sldMkLst>
        <pc:spChg chg="mod">
          <ac:chgData name="Khemani, Ashna" userId="0c41c899-3daa-4109-9557-1ec4d467b6e0" providerId="ADAL" clId="{07BF6EC5-97D4-854B-9B2E-70EE013C8A8B}" dt="2023-12-10T15:22:03.014" v="4226" actId="20577"/>
          <ac:spMkLst>
            <pc:docMk/>
            <pc:sldMk cId="3938829042" sldId="377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6:00:10.327" v="1725" actId="1035"/>
          <ac:picMkLst>
            <pc:docMk/>
            <pc:sldMk cId="3938829042" sldId="377"/>
            <ac:picMk id="2" creationId="{4902C8D3-FDC5-3FC0-4B3C-36E628DA1394}"/>
          </ac:picMkLst>
        </pc:picChg>
        <pc:inkChg chg="add del">
          <ac:chgData name="Khemani, Ashna" userId="0c41c899-3daa-4109-9557-1ec4d467b6e0" providerId="ADAL" clId="{07BF6EC5-97D4-854B-9B2E-70EE013C8A8B}" dt="2023-12-09T15:57:55.028" v="1700" actId="9405"/>
          <ac:inkMkLst>
            <pc:docMk/>
            <pc:sldMk cId="3938829042" sldId="377"/>
            <ac:inkMk id="3" creationId="{F613C6D2-097B-089C-21CC-E548037742C2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8" creationId="{1B9B4729-24A6-6163-2A59-8DA9C310A09F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9" creationId="{C2378269-36F8-BF91-5F38-3DBF442A1515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0" creationId="{21889254-464A-486A-C1EF-DAB488D326E0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1" creationId="{F7880D0E-2C78-CD55-ED53-28AF3BEB8950}"/>
          </ac:inkMkLst>
        </pc:inkChg>
        <pc:inkChg chg="add del">
          <ac:chgData name="Khemani, Ashna" userId="0c41c899-3daa-4109-9557-1ec4d467b6e0" providerId="ADAL" clId="{07BF6EC5-97D4-854B-9B2E-70EE013C8A8B}" dt="2023-12-09T15:58:52.476" v="1706" actId="9405"/>
          <ac:inkMkLst>
            <pc:docMk/>
            <pc:sldMk cId="3938829042" sldId="377"/>
            <ac:inkMk id="12" creationId="{9165A4BF-F37F-89D0-E8A6-644B5CBF8E7C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3" creationId="{887DEE07-E1D7-EAEA-EDBD-7028253B277D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4" creationId="{A8F33C2F-DD52-4F2B-1AE7-B2467D63A198}"/>
          </ac:inkMkLst>
        </pc:inkChg>
      </pc:sldChg>
      <pc:sldChg chg="addSp delSp modSp mod">
        <pc:chgData name="Khemani, Ashna" userId="0c41c899-3daa-4109-9557-1ec4d467b6e0" providerId="ADAL" clId="{07BF6EC5-97D4-854B-9B2E-70EE013C8A8B}" dt="2023-12-10T15:22:07.285" v="4228" actId="20577"/>
        <pc:sldMkLst>
          <pc:docMk/>
          <pc:sldMk cId="1176490548" sldId="378"/>
        </pc:sldMkLst>
        <pc:spChg chg="mod">
          <ac:chgData name="Khemani, Ashna" userId="0c41c899-3daa-4109-9557-1ec4d467b6e0" providerId="ADAL" clId="{07BF6EC5-97D4-854B-9B2E-70EE013C8A8B}" dt="2023-12-10T15:22:07.285" v="4228" actId="20577"/>
          <ac:spMkLst>
            <pc:docMk/>
            <pc:sldMk cId="1176490548" sldId="378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6:02:25.032" v="1726" actId="478"/>
          <ac:spMkLst>
            <pc:docMk/>
            <pc:sldMk cId="1176490548" sldId="378"/>
            <ac:spMk id="8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6:03:38.246" v="1729" actId="1076"/>
          <ac:picMkLst>
            <pc:docMk/>
            <pc:sldMk cId="1176490548" sldId="378"/>
            <ac:picMk id="2" creationId="{4CF82B33-C88D-495A-0376-92FD562784BF}"/>
          </ac:picMkLst>
        </pc:picChg>
        <pc:picChg chg="add mod">
          <ac:chgData name="Khemani, Ashna" userId="0c41c899-3daa-4109-9557-1ec4d467b6e0" providerId="ADAL" clId="{07BF6EC5-97D4-854B-9B2E-70EE013C8A8B}" dt="2023-12-09T16:04:19.527" v="1732" actId="1076"/>
          <ac:picMkLst>
            <pc:docMk/>
            <pc:sldMk cId="1176490548" sldId="378"/>
            <ac:picMk id="3" creationId="{85C180F1-FE71-473D-7630-3B62DF758AC0}"/>
          </ac:picMkLst>
        </pc:picChg>
        <pc:picChg chg="add del">
          <ac:chgData name="Khemani, Ashna" userId="0c41c899-3daa-4109-9557-1ec4d467b6e0" providerId="ADAL" clId="{07BF6EC5-97D4-854B-9B2E-70EE013C8A8B}" dt="2023-12-09T16:04:27.868" v="1734"/>
          <ac:picMkLst>
            <pc:docMk/>
            <pc:sldMk cId="1176490548" sldId="378"/>
            <ac:picMk id="9" creationId="{B2D05C8B-DBA2-32DA-20FA-CB9E6E245BC5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1T16:29:08.195" v="4326" actId="114"/>
        <pc:sldMkLst>
          <pc:docMk/>
          <pc:sldMk cId="2733873675" sldId="379"/>
        </pc:sldMkLst>
        <pc:spChg chg="add mod">
          <ac:chgData name="Khemani, Ashna" userId="0c41c899-3daa-4109-9557-1ec4d467b6e0" providerId="ADAL" clId="{07BF6EC5-97D4-854B-9B2E-70EE013C8A8B}" dt="2023-12-11T16:29:08.195" v="4326" actId="114"/>
          <ac:spMkLst>
            <pc:docMk/>
            <pc:sldMk cId="2733873675" sldId="379"/>
            <ac:spMk id="3" creationId="{BC6A9A95-DEC4-A411-C56A-5970133715F7}"/>
          </ac:spMkLst>
        </pc:spChg>
        <pc:spChg chg="mod">
          <ac:chgData name="Khemani, Ashna" userId="0c41c899-3daa-4109-9557-1ec4d467b6e0" providerId="ADAL" clId="{07BF6EC5-97D4-854B-9B2E-70EE013C8A8B}" dt="2023-12-10T15:22:16.465" v="4232" actId="20577"/>
          <ac:spMkLst>
            <pc:docMk/>
            <pc:sldMk cId="2733873675" sldId="379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7:02:41.386" v="1843" actId="478"/>
          <ac:spMkLst>
            <pc:docMk/>
            <pc:sldMk cId="2733873675" sldId="379"/>
            <ac:spMk id="8" creationId="{00000000-0000-0000-0000-000000000000}"/>
          </ac:spMkLst>
        </pc:spChg>
        <pc:spChg chg="add mod">
          <ac:chgData name="Khemani, Ashna" userId="0c41c899-3daa-4109-9557-1ec4d467b6e0" providerId="ADAL" clId="{07BF6EC5-97D4-854B-9B2E-70EE013C8A8B}" dt="2023-12-11T16:29:05.178" v="4325" actId="114"/>
          <ac:spMkLst>
            <pc:docMk/>
            <pc:sldMk cId="2733873675" sldId="379"/>
            <ac:spMk id="8" creationId="{DEE9B960-A1AB-3B37-CB37-DF3B0AA6B2DC}"/>
          </ac:spMkLst>
        </pc:sp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2" creationId="{FD8BA3BE-86AC-9819-4672-8DBA772EF533}"/>
          </ac:picMkLst>
        </pc:pic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9" creationId="{D8D2365B-7321-1B5E-94E4-CAA8AC417A01}"/>
          </ac:picMkLst>
        </pc:pic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10" creationId="{23157624-F1D0-ACF6-D340-9E2AE23F03B0}"/>
          </ac:picMkLst>
        </pc:picChg>
      </pc:sldChg>
      <pc:sldChg chg="addSp modSp mod">
        <pc:chgData name="Khemani, Ashna" userId="0c41c899-3daa-4109-9557-1ec4d467b6e0" providerId="ADAL" clId="{07BF6EC5-97D4-854B-9B2E-70EE013C8A8B}" dt="2023-12-10T15:22:20.238" v="4234" actId="20577"/>
        <pc:sldMkLst>
          <pc:docMk/>
          <pc:sldMk cId="1289423030" sldId="380"/>
        </pc:sldMkLst>
        <pc:spChg chg="add mod">
          <ac:chgData name="Khemani, Ashna" userId="0c41c899-3daa-4109-9557-1ec4d467b6e0" providerId="ADAL" clId="{07BF6EC5-97D4-854B-9B2E-70EE013C8A8B}" dt="2023-12-09T18:49:35.215" v="3756" actId="1076"/>
          <ac:spMkLst>
            <pc:docMk/>
            <pc:sldMk cId="1289423030" sldId="380"/>
            <ac:spMk id="2" creationId="{D177E7E1-3B75-5DF5-D4BD-ECF34327106B}"/>
          </ac:spMkLst>
        </pc:spChg>
        <pc:spChg chg="mod">
          <ac:chgData name="Khemani, Ashna" userId="0c41c899-3daa-4109-9557-1ec4d467b6e0" providerId="ADAL" clId="{07BF6EC5-97D4-854B-9B2E-70EE013C8A8B}" dt="2023-12-10T15:22:20.238" v="4234" actId="20577"/>
          <ac:spMkLst>
            <pc:docMk/>
            <pc:sldMk cId="1289423030" sldId="380"/>
            <ac:spMk id="6" creationId="{00000000-0000-0000-0000-000000000000}"/>
          </ac:spMkLst>
        </pc:spChg>
        <pc:picChg chg="add mod modCrop">
          <ac:chgData name="Khemani, Ashna" userId="0c41c899-3daa-4109-9557-1ec4d467b6e0" providerId="ADAL" clId="{07BF6EC5-97D4-854B-9B2E-70EE013C8A8B}" dt="2023-12-09T18:49:39.209" v="3758" actId="14100"/>
          <ac:picMkLst>
            <pc:docMk/>
            <pc:sldMk cId="1289423030" sldId="380"/>
            <ac:picMk id="8" creationId="{23A0AE28-692D-9049-90C8-151FDBBE1C8C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1T16:36:26.624" v="4367" actId="207"/>
        <pc:sldMkLst>
          <pc:docMk/>
          <pc:sldMk cId="368615108" sldId="381"/>
        </pc:sldMkLst>
        <pc:spChg chg="add mod">
          <ac:chgData name="Khemani, Ashna" userId="0c41c899-3daa-4109-9557-1ec4d467b6e0" providerId="ADAL" clId="{07BF6EC5-97D4-854B-9B2E-70EE013C8A8B}" dt="2023-12-11T16:35:54.577" v="4362" actId="404"/>
          <ac:spMkLst>
            <pc:docMk/>
            <pc:sldMk cId="368615108" sldId="381"/>
            <ac:spMk id="2" creationId="{0F06F76F-A32C-AC8C-DBF8-B2A5166910D1}"/>
          </ac:spMkLst>
        </pc:spChg>
        <pc:spChg chg="add mod">
          <ac:chgData name="Khemani, Ashna" userId="0c41c899-3daa-4109-9557-1ec4d467b6e0" providerId="ADAL" clId="{07BF6EC5-97D4-854B-9B2E-70EE013C8A8B}" dt="2023-12-11T16:36:26.624" v="4367" actId="207"/>
          <ac:spMkLst>
            <pc:docMk/>
            <pc:sldMk cId="368615108" sldId="381"/>
            <ac:spMk id="3" creationId="{4240DB07-AE09-3BB2-92D4-9581D7B4A40A}"/>
          </ac:spMkLst>
        </pc:spChg>
        <pc:spChg chg="del">
          <ac:chgData name="Khemani, Ashna" userId="0c41c899-3daa-4109-9557-1ec4d467b6e0" providerId="ADAL" clId="{07BF6EC5-97D4-854B-9B2E-70EE013C8A8B}" dt="2023-12-09T17:10:39.237" v="1880" actId="478"/>
          <ac:spMkLst>
            <pc:docMk/>
            <pc:sldMk cId="368615108" sldId="381"/>
            <ac:spMk id="8" creationId="{00000000-0000-0000-0000-000000000000}"/>
          </ac:spMkLst>
        </pc:spChg>
        <pc:spChg chg="add mod">
          <ac:chgData name="Khemani, Ashna" userId="0c41c899-3daa-4109-9557-1ec4d467b6e0" providerId="ADAL" clId="{07BF6EC5-97D4-854B-9B2E-70EE013C8A8B}" dt="2023-12-11T16:36:03.469" v="4364" actId="1076"/>
          <ac:spMkLst>
            <pc:docMk/>
            <pc:sldMk cId="368615108" sldId="381"/>
            <ac:spMk id="8" creationId="{084009F4-55C3-A9D4-04B0-A86AB2E35C10}"/>
          </ac:spMkLst>
        </pc:spChg>
        <pc:spChg chg="add mod">
          <ac:chgData name="Khemani, Ashna" userId="0c41c899-3daa-4109-9557-1ec4d467b6e0" providerId="ADAL" clId="{07BF6EC5-97D4-854B-9B2E-70EE013C8A8B}" dt="2023-12-11T16:35:48.223" v="4360" actId="1076"/>
          <ac:spMkLst>
            <pc:docMk/>
            <pc:sldMk cId="368615108" sldId="381"/>
            <ac:spMk id="10" creationId="{12288D46-CC7E-6BB2-4FEB-4A886F9FE640}"/>
          </ac:spMkLst>
        </pc:spChg>
        <pc:grpChg chg="add mod">
          <ac:chgData name="Khemani, Ashna" userId="0c41c899-3daa-4109-9557-1ec4d467b6e0" providerId="ADAL" clId="{07BF6EC5-97D4-854B-9B2E-70EE013C8A8B}" dt="2023-12-11T16:35:51.957" v="4361" actId="1076"/>
          <ac:grpSpMkLst>
            <pc:docMk/>
            <pc:sldMk cId="368615108" sldId="381"/>
            <ac:grpSpMk id="9" creationId="{37C138A6-33FA-66C7-5835-12DF3D2AE0BE}"/>
          </ac:grpSpMkLst>
        </pc:grpChg>
      </pc:sldChg>
      <pc:sldChg chg="modSp mod">
        <pc:chgData name="Khemani, Ashna" userId="0c41c899-3daa-4109-9557-1ec4d467b6e0" providerId="ADAL" clId="{07BF6EC5-97D4-854B-9B2E-70EE013C8A8B}" dt="2023-12-09T17:32:24.755" v="3515" actId="20577"/>
        <pc:sldMkLst>
          <pc:docMk/>
          <pc:sldMk cId="3995816342" sldId="382"/>
        </pc:sldMkLst>
        <pc:spChg chg="mod">
          <ac:chgData name="Khemani, Ashna" userId="0c41c899-3daa-4109-9557-1ec4d467b6e0" providerId="ADAL" clId="{07BF6EC5-97D4-854B-9B2E-70EE013C8A8B}" dt="2023-12-09T17:32:24.755" v="3515" actId="20577"/>
          <ac:spMkLst>
            <pc:docMk/>
            <pc:sldMk cId="3995816342" sldId="382"/>
            <ac:spMk id="3" creationId="{841EDCEF-A0AC-4863-BB31-05F155FCDFE1}"/>
          </ac:spMkLst>
        </pc:spChg>
      </pc:sldChg>
      <pc:sldChg chg="addSp delSp modSp add mod">
        <pc:chgData name="Khemani, Ashna" userId="0c41c899-3daa-4109-9557-1ec4d467b6e0" providerId="ADAL" clId="{07BF6EC5-97D4-854B-9B2E-70EE013C8A8B}" dt="2023-12-10T15:21:49.361" v="4220" actId="20577"/>
        <pc:sldMkLst>
          <pc:docMk/>
          <pc:sldMk cId="3329084003" sldId="384"/>
        </pc:sldMkLst>
        <pc:spChg chg="mod">
          <ac:chgData name="Khemani, Ashna" userId="0c41c899-3daa-4109-9557-1ec4d467b6e0" providerId="ADAL" clId="{07BF6EC5-97D4-854B-9B2E-70EE013C8A8B}" dt="2023-12-10T15:21:49.361" v="4220" actId="20577"/>
          <ac:spMkLst>
            <pc:docMk/>
            <pc:sldMk cId="3329084003" sldId="384"/>
            <ac:spMk id="6" creationId="{00000000-0000-0000-0000-000000000000}"/>
          </ac:spMkLst>
        </pc:spChg>
        <pc:picChg chg="del">
          <ac:chgData name="Khemani, Ashna" userId="0c41c899-3daa-4109-9557-1ec4d467b6e0" providerId="ADAL" clId="{07BF6EC5-97D4-854B-9B2E-70EE013C8A8B}" dt="2023-12-09T15:45:13.325" v="1625" actId="478"/>
          <ac:picMkLst>
            <pc:docMk/>
            <pc:sldMk cId="3329084003" sldId="384"/>
            <ac:picMk id="2" creationId="{51988AB1-7D16-BA36-2340-C3B05C00B900}"/>
          </ac:picMkLst>
        </pc:picChg>
        <pc:picChg chg="add mod">
          <ac:chgData name="Khemani, Ashna" userId="0c41c899-3daa-4109-9557-1ec4d467b6e0" providerId="ADAL" clId="{07BF6EC5-97D4-854B-9B2E-70EE013C8A8B}" dt="2023-12-09T15:47:02.950" v="1641" actId="14100"/>
          <ac:picMkLst>
            <pc:docMk/>
            <pc:sldMk cId="3329084003" sldId="384"/>
            <ac:picMk id="3" creationId="{6A81436E-491D-24ED-E570-719E4346D9B7}"/>
          </ac:picMkLst>
        </pc:picChg>
        <pc:picChg chg="add mod">
          <ac:chgData name="Khemani, Ashna" userId="0c41c899-3daa-4109-9557-1ec4d467b6e0" providerId="ADAL" clId="{07BF6EC5-97D4-854B-9B2E-70EE013C8A8B}" dt="2023-12-09T15:47:18.139" v="1652" actId="1076"/>
          <ac:picMkLst>
            <pc:docMk/>
            <pc:sldMk cId="3329084003" sldId="384"/>
            <ac:picMk id="8" creationId="{1ADC5E3F-0A34-5941-C775-FCB8F0FCB4BA}"/>
          </ac:picMkLst>
        </pc:picChg>
        <pc:picChg chg="add mod">
          <ac:chgData name="Khemani, Ashna" userId="0c41c899-3daa-4109-9557-1ec4d467b6e0" providerId="ADAL" clId="{07BF6EC5-97D4-854B-9B2E-70EE013C8A8B}" dt="2023-12-09T15:47:21.599" v="1653" actId="1076"/>
          <ac:picMkLst>
            <pc:docMk/>
            <pc:sldMk cId="3329084003" sldId="384"/>
            <ac:picMk id="9" creationId="{5C14A8DC-DEC4-377F-6870-31BE5E562205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0T15:21:58.477" v="4224" actId="20577"/>
        <pc:sldMkLst>
          <pc:docMk/>
          <pc:sldMk cId="2043188577" sldId="385"/>
        </pc:sldMkLst>
        <pc:spChg chg="mod">
          <ac:chgData name="Khemani, Ashna" userId="0c41c899-3daa-4109-9557-1ec4d467b6e0" providerId="ADAL" clId="{07BF6EC5-97D4-854B-9B2E-70EE013C8A8B}" dt="2023-12-10T15:21:58.477" v="4224" actId="20577"/>
          <ac:spMkLst>
            <pc:docMk/>
            <pc:sldMk cId="2043188577" sldId="385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5:54:36.471" v="1692" actId="14100"/>
          <ac:picMkLst>
            <pc:docMk/>
            <pc:sldMk cId="2043188577" sldId="385"/>
            <ac:picMk id="2" creationId="{1EF5B990-9953-6930-6FCF-8A52CE797535}"/>
          </ac:picMkLst>
        </pc:picChg>
        <pc:picChg chg="del">
          <ac:chgData name="Khemani, Ashna" userId="0c41c899-3daa-4109-9557-1ec4d467b6e0" providerId="ADAL" clId="{07BF6EC5-97D4-854B-9B2E-70EE013C8A8B}" dt="2023-12-09T15:51:05.059" v="1669" actId="478"/>
          <ac:picMkLst>
            <pc:docMk/>
            <pc:sldMk cId="2043188577" sldId="385"/>
            <ac:picMk id="3" creationId="{3C6AF254-509F-F037-95F6-9DFE4C660482}"/>
          </ac:picMkLst>
        </pc:picChg>
        <pc:picChg chg="add mod">
          <ac:chgData name="Khemani, Ashna" userId="0c41c899-3daa-4109-9557-1ec4d467b6e0" providerId="ADAL" clId="{07BF6EC5-97D4-854B-9B2E-70EE013C8A8B}" dt="2023-12-09T15:54:46.307" v="1696" actId="14100"/>
          <ac:picMkLst>
            <pc:docMk/>
            <pc:sldMk cId="2043188577" sldId="385"/>
            <ac:picMk id="8" creationId="{988AC01E-C100-C9DF-245D-AC8881D17630}"/>
          </ac:picMkLst>
        </pc:picChg>
        <pc:picChg chg="add mod">
          <ac:chgData name="Khemani, Ashna" userId="0c41c899-3daa-4109-9557-1ec4d467b6e0" providerId="ADAL" clId="{07BF6EC5-97D4-854B-9B2E-70EE013C8A8B}" dt="2023-12-09T15:54:41.504" v="1694" actId="1036"/>
          <ac:picMkLst>
            <pc:docMk/>
            <pc:sldMk cId="2043188577" sldId="385"/>
            <ac:picMk id="9" creationId="{CE396E8F-6DF5-141E-F2F5-313829D736C2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23:37.076" v="4860" actId="1076"/>
        <pc:sldMkLst>
          <pc:docMk/>
          <pc:sldMk cId="797433270" sldId="386"/>
        </pc:sldMkLst>
        <pc:spChg chg="mod">
          <ac:chgData name="Khemani, Ashna" userId="0c41c899-3daa-4109-9557-1ec4d467b6e0" providerId="ADAL" clId="{07BF6EC5-97D4-854B-9B2E-70EE013C8A8B}" dt="2023-12-10T15:22:12.029" v="4230" actId="20577"/>
          <ac:spMkLst>
            <pc:docMk/>
            <pc:sldMk cId="797433270" sldId="386"/>
            <ac:spMk id="6" creationId="{00000000-0000-0000-0000-000000000000}"/>
          </ac:spMkLst>
        </pc:spChg>
        <pc:picChg chg="del">
          <ac:chgData name="Khemani, Ashna" userId="0c41c899-3daa-4109-9557-1ec4d467b6e0" providerId="ADAL" clId="{07BF6EC5-97D4-854B-9B2E-70EE013C8A8B}" dt="2023-12-09T16:04:32.942" v="1736" actId="478"/>
          <ac:picMkLst>
            <pc:docMk/>
            <pc:sldMk cId="797433270" sldId="386"/>
            <ac:picMk id="2" creationId="{4CF82B33-C88D-495A-0376-92FD562784BF}"/>
          </ac:picMkLst>
        </pc:picChg>
        <pc:picChg chg="del">
          <ac:chgData name="Khemani, Ashna" userId="0c41c899-3daa-4109-9557-1ec4d467b6e0" providerId="ADAL" clId="{07BF6EC5-97D4-854B-9B2E-70EE013C8A8B}" dt="2023-12-09T16:04:34.314" v="1737" actId="478"/>
          <ac:picMkLst>
            <pc:docMk/>
            <pc:sldMk cId="797433270" sldId="386"/>
            <ac:picMk id="3" creationId="{85C180F1-FE71-473D-7630-3B62DF758AC0}"/>
          </ac:picMkLst>
        </pc:picChg>
        <pc:picChg chg="add mod">
          <ac:chgData name="Khemani, Ashna" userId="0c41c899-3daa-4109-9557-1ec4d467b6e0" providerId="ADAL" clId="{07BF6EC5-97D4-854B-9B2E-70EE013C8A8B}" dt="2023-12-09T16:08:19.433" v="1757" actId="1076"/>
          <ac:picMkLst>
            <pc:docMk/>
            <pc:sldMk cId="797433270" sldId="386"/>
            <ac:picMk id="9" creationId="{5D175347-5016-866D-9638-DD412D6CFA43}"/>
          </ac:picMkLst>
        </pc:picChg>
        <pc:picChg chg="add mod modCrop">
          <ac:chgData name="Khemani, Ashna" userId="0c41c899-3daa-4109-9557-1ec4d467b6e0" providerId="ADAL" clId="{07BF6EC5-97D4-854B-9B2E-70EE013C8A8B}" dt="2023-12-09T16:08:24.903" v="1760" actId="1076"/>
          <ac:picMkLst>
            <pc:docMk/>
            <pc:sldMk cId="797433270" sldId="386"/>
            <ac:picMk id="11" creationId="{0FBD5B17-8F4F-C183-EFFE-120E1ECAB4F1}"/>
          </ac:picMkLst>
        </pc:picChg>
        <pc:picChg chg="add mod">
          <ac:chgData name="Khemani, Ashna" userId="0c41c899-3daa-4109-9557-1ec4d467b6e0" providerId="ADAL" clId="{07BF6EC5-97D4-854B-9B2E-70EE013C8A8B}" dt="2023-12-13T00:23:37.076" v="4860" actId="1076"/>
          <ac:picMkLst>
            <pc:docMk/>
            <pc:sldMk cId="797433270" sldId="386"/>
            <ac:picMk id="12" creationId="{87EBFBEB-96C9-8BFA-509F-BF2ABCD7D92B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1:21:20.950" v="7472" actId="20577"/>
        <pc:sldMkLst>
          <pc:docMk/>
          <pc:sldMk cId="1831335785" sldId="387"/>
        </pc:sldMkLst>
        <pc:spChg chg="mod">
          <ac:chgData name="Khemani, Ashna" userId="0c41c899-3daa-4109-9557-1ec4d467b6e0" providerId="ADAL" clId="{07BF6EC5-97D4-854B-9B2E-70EE013C8A8B}" dt="2023-12-13T01:05:01.111" v="7207" actId="20577"/>
          <ac:spMkLst>
            <pc:docMk/>
            <pc:sldMk cId="1831335785" sldId="387"/>
            <ac:spMk id="2" creationId="{475D006E-BDAC-4873-A36B-0DFB988662E6}"/>
          </ac:spMkLst>
        </pc:spChg>
        <pc:spChg chg="del mod">
          <ac:chgData name="Khemani, Ashna" userId="0c41c899-3daa-4109-9557-1ec4d467b6e0" providerId="ADAL" clId="{07BF6EC5-97D4-854B-9B2E-70EE013C8A8B}" dt="2023-12-13T01:03:54.843" v="7131" actId="478"/>
          <ac:spMkLst>
            <pc:docMk/>
            <pc:sldMk cId="1831335785" sldId="387"/>
            <ac:spMk id="3" creationId="{CB5EF2FE-CCC9-487B-A902-DD2536210AE8}"/>
          </ac:spMkLst>
        </pc:spChg>
        <pc:spChg chg="add del mod">
          <ac:chgData name="Khemani, Ashna" userId="0c41c899-3daa-4109-9557-1ec4d467b6e0" providerId="ADAL" clId="{07BF6EC5-97D4-854B-9B2E-70EE013C8A8B}" dt="2023-12-13T01:04:12.656" v="7136"/>
          <ac:spMkLst>
            <pc:docMk/>
            <pc:sldMk cId="1831335785" sldId="387"/>
            <ac:spMk id="7" creationId="{900C30CF-EBE0-E673-F44B-5594BD8E425E}"/>
          </ac:spMkLst>
        </pc:spChg>
        <pc:spChg chg="add del mod">
          <ac:chgData name="Khemani, Ashna" userId="0c41c899-3daa-4109-9557-1ec4d467b6e0" providerId="ADAL" clId="{07BF6EC5-97D4-854B-9B2E-70EE013C8A8B}" dt="2023-12-13T01:03:58.097" v="7132" actId="478"/>
          <ac:spMkLst>
            <pc:docMk/>
            <pc:sldMk cId="1831335785" sldId="387"/>
            <ac:spMk id="11" creationId="{1E113BDF-3998-3AAD-BCD7-F6F7C2D530A6}"/>
          </ac:spMkLst>
        </pc:spChg>
        <pc:spChg chg="add del mod">
          <ac:chgData name="Khemani, Ashna" userId="0c41c899-3daa-4109-9557-1ec4d467b6e0" providerId="ADAL" clId="{07BF6EC5-97D4-854B-9B2E-70EE013C8A8B}" dt="2023-12-13T01:16:09.805" v="7376" actId="478"/>
          <ac:spMkLst>
            <pc:docMk/>
            <pc:sldMk cId="1831335785" sldId="387"/>
            <ac:spMk id="12" creationId="{2D29F711-E8B5-B89D-B303-1E05F7D18C58}"/>
          </ac:spMkLst>
        </pc:spChg>
        <pc:spChg chg="add mod">
          <ac:chgData name="Khemani, Ashna" userId="0c41c899-3daa-4109-9557-1ec4d467b6e0" providerId="ADAL" clId="{07BF6EC5-97D4-854B-9B2E-70EE013C8A8B}" dt="2023-12-13T01:21:20.950" v="7472" actId="20577"/>
          <ac:spMkLst>
            <pc:docMk/>
            <pc:sldMk cId="1831335785" sldId="387"/>
            <ac:spMk id="15" creationId="{429D5793-4DB9-69AD-15E5-B14E3B3D9CBD}"/>
          </ac:spMkLst>
        </pc:spChg>
        <pc:spChg chg="add mod">
          <ac:chgData name="Khemani, Ashna" userId="0c41c899-3daa-4109-9557-1ec4d467b6e0" providerId="ADAL" clId="{07BF6EC5-97D4-854B-9B2E-70EE013C8A8B}" dt="2023-12-13T01:10:37.736" v="7294" actId="1076"/>
          <ac:spMkLst>
            <pc:docMk/>
            <pc:sldMk cId="1831335785" sldId="387"/>
            <ac:spMk id="16" creationId="{F8E29F4E-B7FB-AE9E-857C-3C2045A25CB6}"/>
          </ac:spMkLst>
        </pc:spChg>
        <pc:picChg chg="add del mod">
          <ac:chgData name="Khemani, Ashna" userId="0c41c899-3daa-4109-9557-1ec4d467b6e0" providerId="ADAL" clId="{07BF6EC5-97D4-854B-9B2E-70EE013C8A8B}" dt="2023-12-13T01:16:07.792" v="7375" actId="478"/>
          <ac:picMkLst>
            <pc:docMk/>
            <pc:sldMk cId="1831335785" sldId="387"/>
            <ac:picMk id="9" creationId="{2DA2B5EF-893B-1CA5-5FC9-C846BB8A94D6}"/>
          </ac:picMkLst>
        </pc:picChg>
        <pc:picChg chg="add del mod">
          <ac:chgData name="Khemani, Ashna" userId="0c41c899-3daa-4109-9557-1ec4d467b6e0" providerId="ADAL" clId="{07BF6EC5-97D4-854B-9B2E-70EE013C8A8B}" dt="2023-12-13T01:13:51.738" v="7298" actId="478"/>
          <ac:picMkLst>
            <pc:docMk/>
            <pc:sldMk cId="1831335785" sldId="387"/>
            <ac:picMk id="14" creationId="{6AD4CAF1-F6B4-5D3F-F7F8-891E11D106DD}"/>
          </ac:picMkLst>
        </pc:picChg>
        <pc:picChg chg="add mod">
          <ac:chgData name="Khemani, Ashna" userId="0c41c899-3daa-4109-9557-1ec4d467b6e0" providerId="ADAL" clId="{07BF6EC5-97D4-854B-9B2E-70EE013C8A8B}" dt="2023-12-13T01:19:17.405" v="7404" actId="1036"/>
          <ac:picMkLst>
            <pc:docMk/>
            <pc:sldMk cId="1831335785" sldId="387"/>
            <ac:picMk id="17" creationId="{62F4FB76-6591-B62D-30A3-FE34B0EE3B72}"/>
          </ac:picMkLst>
        </pc:picChg>
        <pc:picChg chg="add mod">
          <ac:chgData name="Khemani, Ashna" userId="0c41c899-3daa-4109-9557-1ec4d467b6e0" providerId="ADAL" clId="{07BF6EC5-97D4-854B-9B2E-70EE013C8A8B}" dt="2023-12-13T01:19:17.405" v="7404" actId="1036"/>
          <ac:picMkLst>
            <pc:docMk/>
            <pc:sldMk cId="1831335785" sldId="387"/>
            <ac:picMk id="18" creationId="{5A502E52-A95D-882A-F87D-CC8A6E3516BA}"/>
          </ac:picMkLst>
        </pc:picChg>
        <pc:picChg chg="add mod modCrop">
          <ac:chgData name="Khemani, Ashna" userId="0c41c899-3daa-4109-9557-1ec4d467b6e0" providerId="ADAL" clId="{07BF6EC5-97D4-854B-9B2E-70EE013C8A8B}" dt="2023-12-13T01:18:56.304" v="7392" actId="1076"/>
          <ac:picMkLst>
            <pc:docMk/>
            <pc:sldMk cId="1831335785" sldId="387"/>
            <ac:picMk id="20" creationId="{3EF512E7-B2F6-CD1F-BDE7-DE5507B2B49C}"/>
          </ac:picMkLst>
        </pc:picChg>
        <pc:picChg chg="add mod">
          <ac:chgData name="Khemani, Ashna" userId="0c41c899-3daa-4109-9557-1ec4d467b6e0" providerId="ADAL" clId="{07BF6EC5-97D4-854B-9B2E-70EE013C8A8B}" dt="2023-12-13T01:19:03.646" v="7395" actId="1035"/>
          <ac:picMkLst>
            <pc:docMk/>
            <pc:sldMk cId="1831335785" sldId="387"/>
            <ac:picMk id="22" creationId="{48B0CA73-B646-BB8E-3717-076A62906AB0}"/>
          </ac:picMkLst>
        </pc:picChg>
        <pc:picChg chg="del">
          <ac:chgData name="Khemani, Ashna" userId="0c41c899-3daa-4109-9557-1ec4d467b6e0" providerId="ADAL" clId="{07BF6EC5-97D4-854B-9B2E-70EE013C8A8B}" dt="2023-12-09T17:28:23.397" v="3316" actId="478"/>
          <ac:picMkLst>
            <pc:docMk/>
            <pc:sldMk cId="1831335785" sldId="387"/>
            <ac:picMk id="1026" creationId="{A4819FF8-31A5-4149-840E-F6CD65F39642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15:25.873" v="4644" actId="1076"/>
        <pc:sldMkLst>
          <pc:docMk/>
          <pc:sldMk cId="2470212144" sldId="388"/>
        </pc:sldMkLst>
        <pc:spChg chg="mod">
          <ac:chgData name="Khemani, Ashna" userId="0c41c899-3daa-4109-9557-1ec4d467b6e0" providerId="ADAL" clId="{07BF6EC5-97D4-854B-9B2E-70EE013C8A8B}" dt="2023-12-11T19:13:09.394" v="4561" actId="14100"/>
          <ac:spMkLst>
            <pc:docMk/>
            <pc:sldMk cId="2470212144" sldId="388"/>
            <ac:spMk id="2" creationId="{D177E7E1-3B75-5DF5-D4BD-ECF34327106B}"/>
          </ac:spMkLst>
        </pc:spChg>
        <pc:spChg chg="add mod">
          <ac:chgData name="Khemani, Ashna" userId="0c41c899-3daa-4109-9557-1ec4d467b6e0" providerId="ADAL" clId="{07BF6EC5-97D4-854B-9B2E-70EE013C8A8B}" dt="2023-12-13T00:15:25.873" v="4644" actId="1076"/>
          <ac:spMkLst>
            <pc:docMk/>
            <pc:sldMk cId="2470212144" sldId="388"/>
            <ac:spMk id="3" creationId="{24F1266A-49F7-41F6-893A-900C968C6765}"/>
          </ac:spMkLst>
        </pc:spChg>
        <pc:picChg chg="add del mod">
          <ac:chgData name="Khemani, Ashna" userId="0c41c899-3daa-4109-9557-1ec4d467b6e0" providerId="ADAL" clId="{07BF6EC5-97D4-854B-9B2E-70EE013C8A8B}" dt="2023-12-10T15:21:06.412" v="4207" actId="478"/>
          <ac:picMkLst>
            <pc:docMk/>
            <pc:sldMk cId="2470212144" sldId="388"/>
            <ac:picMk id="3" creationId="{F9F758E1-D295-ECE7-8123-01737D19F25A}"/>
          </ac:picMkLst>
        </pc:picChg>
        <pc:picChg chg="add del mod">
          <ac:chgData name="Khemani, Ashna" userId="0c41c899-3daa-4109-9557-1ec4d467b6e0" providerId="ADAL" clId="{07BF6EC5-97D4-854B-9B2E-70EE013C8A8B}" dt="2023-12-10T15:21:17.562" v="4211" actId="478"/>
          <ac:picMkLst>
            <pc:docMk/>
            <pc:sldMk cId="2470212144" sldId="388"/>
            <ac:picMk id="8" creationId="{CCE438AE-1D1F-6C88-3FDD-51E1D3981F3B}"/>
          </ac:picMkLst>
        </pc:picChg>
        <pc:picChg chg="add mod">
          <ac:chgData name="Khemani, Ashna" userId="0c41c899-3daa-4109-9557-1ec4d467b6e0" providerId="ADAL" clId="{07BF6EC5-97D4-854B-9B2E-70EE013C8A8B}" dt="2023-12-10T15:21:13.007" v="4210" actId="14100"/>
          <ac:picMkLst>
            <pc:docMk/>
            <pc:sldMk cId="2470212144" sldId="388"/>
            <ac:picMk id="9" creationId="{41B650C7-0006-CAE9-198B-ECC5B78C71DD}"/>
          </ac:picMkLst>
        </pc:picChg>
        <pc:picChg chg="add mod">
          <ac:chgData name="Khemani, Ashna" userId="0c41c899-3daa-4109-9557-1ec4d467b6e0" providerId="ADAL" clId="{07BF6EC5-97D4-854B-9B2E-70EE013C8A8B}" dt="2023-12-10T15:21:26.833" v="4216" actId="1076"/>
          <ac:picMkLst>
            <pc:docMk/>
            <pc:sldMk cId="2470212144" sldId="388"/>
            <ac:picMk id="10" creationId="{14C14AB4-A4D8-8A27-E266-39FAABDC74EA}"/>
          </ac:picMkLst>
        </pc:picChg>
      </pc:sldChg>
      <pc:sldChg chg="addSp delSp modSp add mod modAnim">
        <pc:chgData name="Khemani, Ashna" userId="0c41c899-3daa-4109-9557-1ec4d467b6e0" providerId="ADAL" clId="{07BF6EC5-97D4-854B-9B2E-70EE013C8A8B}" dt="2023-12-11T19:12:55.309" v="4543" actId="14100"/>
        <pc:sldMkLst>
          <pc:docMk/>
          <pc:sldMk cId="3869181545" sldId="389"/>
        </pc:sldMkLst>
        <pc:spChg chg="mod">
          <ac:chgData name="Khemani, Ashna" userId="0c41c899-3daa-4109-9557-1ec4d467b6e0" providerId="ADAL" clId="{07BF6EC5-97D4-854B-9B2E-70EE013C8A8B}" dt="2023-12-11T19:12:55.309" v="4543" actId="14100"/>
          <ac:spMkLst>
            <pc:docMk/>
            <pc:sldMk cId="3869181545" sldId="389"/>
            <ac:spMk id="2" creationId="{D177E7E1-3B75-5DF5-D4BD-ECF34327106B}"/>
          </ac:spMkLst>
        </pc:spChg>
        <pc:spChg chg="mod">
          <ac:chgData name="Khemani, Ashna" userId="0c41c899-3daa-4109-9557-1ec4d467b6e0" providerId="ADAL" clId="{07BF6EC5-97D4-854B-9B2E-70EE013C8A8B}" dt="2023-12-10T15:22:24.217" v="4236" actId="20577"/>
          <ac:spMkLst>
            <pc:docMk/>
            <pc:sldMk cId="3869181545" sldId="389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11T16:34:46.728" v="4333" actId="1076"/>
          <ac:picMkLst>
            <pc:docMk/>
            <pc:sldMk cId="3869181545" sldId="389"/>
            <ac:picMk id="3" creationId="{508531D6-7CC0-7319-72B5-0D0E42023BFF}"/>
          </ac:picMkLst>
        </pc:picChg>
        <pc:picChg chg="del">
          <ac:chgData name="Khemani, Ashna" userId="0c41c899-3daa-4109-9557-1ec4d467b6e0" providerId="ADAL" clId="{07BF6EC5-97D4-854B-9B2E-70EE013C8A8B}" dt="2023-12-09T18:49:30.831" v="3755" actId="478"/>
          <ac:picMkLst>
            <pc:docMk/>
            <pc:sldMk cId="3869181545" sldId="389"/>
            <ac:picMk id="8" creationId="{23A0AE28-692D-9049-90C8-151FDBBE1C8C}"/>
          </ac:picMkLst>
        </pc:picChg>
        <pc:picChg chg="add mod">
          <ac:chgData name="Khemani, Ashna" userId="0c41c899-3daa-4109-9557-1ec4d467b6e0" providerId="ADAL" clId="{07BF6EC5-97D4-854B-9B2E-70EE013C8A8B}" dt="2023-12-11T16:34:50.832" v="4334" actId="14100"/>
          <ac:picMkLst>
            <pc:docMk/>
            <pc:sldMk cId="3869181545" sldId="389"/>
            <ac:picMk id="8" creationId="{6F131B59-C794-AC9F-D9AD-FB9A899DE8EC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17:43.596" v="4659"/>
        <pc:sldMkLst>
          <pc:docMk/>
          <pc:sldMk cId="4165432096" sldId="390"/>
        </pc:sldMkLst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2" creationId="{0F06F76F-A32C-AC8C-DBF8-B2A5166910D1}"/>
          </ac:spMkLst>
        </pc:spChg>
        <pc:spChg chg="add mod">
          <ac:chgData name="Khemani, Ashna" userId="0c41c899-3daa-4109-9557-1ec4d467b6e0" providerId="ADAL" clId="{07BF6EC5-97D4-854B-9B2E-70EE013C8A8B}" dt="2023-12-11T19:13:47.715" v="4599" actId="20577"/>
          <ac:spMkLst>
            <pc:docMk/>
            <pc:sldMk cId="4165432096" sldId="390"/>
            <ac:spMk id="3" creationId="{4169F9A7-CD98-99C0-1F1D-08711D870FA7}"/>
          </ac:spMkLst>
        </pc:spChg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3" creationId="{4240DB07-AE09-3BB2-92D4-9581D7B4A40A}"/>
          </ac:spMkLst>
        </pc:spChg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8" creationId="{084009F4-55C3-A9D4-04B0-A86AB2E35C10}"/>
          </ac:spMkLst>
        </pc:spChg>
        <pc:picChg chg="add mod">
          <ac:chgData name="Khemani, Ashna" userId="0c41c899-3daa-4109-9557-1ec4d467b6e0" providerId="ADAL" clId="{07BF6EC5-97D4-854B-9B2E-70EE013C8A8B}" dt="2023-12-13T00:17:42.247" v="4656" actId="14100"/>
          <ac:picMkLst>
            <pc:docMk/>
            <pc:sldMk cId="4165432096" sldId="390"/>
            <ac:picMk id="2" creationId="{D62EB997-693C-ECFC-22EB-BA73A9405253}"/>
          </ac:picMkLst>
        </pc:picChg>
        <pc:picChg chg="add mod">
          <ac:chgData name="Khemani, Ashna" userId="0c41c899-3daa-4109-9557-1ec4d467b6e0" providerId="ADAL" clId="{07BF6EC5-97D4-854B-9B2E-70EE013C8A8B}" dt="2023-12-11T19:13:30.994" v="4585" actId="1036"/>
          <ac:picMkLst>
            <pc:docMk/>
            <pc:sldMk cId="4165432096" sldId="390"/>
            <ac:picMk id="8" creationId="{12049D3E-F4EA-2C20-5AE8-C564F1EE0845}"/>
          </ac:picMkLst>
        </pc:picChg>
        <pc:picChg chg="add del mod">
          <ac:chgData name="Khemani, Ashna" userId="0c41c899-3daa-4109-9557-1ec4d467b6e0" providerId="ADAL" clId="{07BF6EC5-97D4-854B-9B2E-70EE013C8A8B}" dt="2023-12-13T00:17:43.596" v="4659"/>
          <ac:picMkLst>
            <pc:docMk/>
            <pc:sldMk cId="4165432096" sldId="390"/>
            <ac:picMk id="10" creationId="{FA19E74E-6223-5740-C98B-454F1C6236FE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24:04.555" v="4861" actId="20577"/>
        <pc:sldMkLst>
          <pc:docMk/>
          <pc:sldMk cId="728124825" sldId="391"/>
        </pc:sldMkLst>
        <pc:spChg chg="mod">
          <ac:chgData name="Khemani, Ashna" userId="0c41c899-3daa-4109-9557-1ec4d467b6e0" providerId="ADAL" clId="{07BF6EC5-97D4-854B-9B2E-70EE013C8A8B}" dt="2023-12-13T00:24:04.555" v="4861" actId="20577"/>
          <ac:spMkLst>
            <pc:docMk/>
            <pc:sldMk cId="728124825" sldId="391"/>
            <ac:spMk id="3" creationId="{4169F9A7-CD98-99C0-1F1D-08711D870FA7}"/>
          </ac:spMkLst>
        </pc:spChg>
        <pc:spChg chg="add mod">
          <ac:chgData name="Khemani, Ashna" userId="0c41c899-3daa-4109-9557-1ec4d467b6e0" providerId="ADAL" clId="{07BF6EC5-97D4-854B-9B2E-70EE013C8A8B}" dt="2023-12-13T00:22:47.092" v="4859" actId="113"/>
          <ac:spMkLst>
            <pc:docMk/>
            <pc:sldMk cId="728124825" sldId="391"/>
            <ac:spMk id="11" creationId="{BB8CCC2D-D468-5CA2-0E73-1977DE263946}"/>
          </ac:spMkLst>
        </pc:spChg>
        <pc:picChg chg="del">
          <ac:chgData name="Khemani, Ashna" userId="0c41c899-3daa-4109-9557-1ec4d467b6e0" providerId="ADAL" clId="{07BF6EC5-97D4-854B-9B2E-70EE013C8A8B}" dt="2023-12-13T00:17:53.464" v="4661" actId="478"/>
          <ac:picMkLst>
            <pc:docMk/>
            <pc:sldMk cId="728124825" sldId="391"/>
            <ac:picMk id="2" creationId="{D62EB997-693C-ECFC-22EB-BA73A9405253}"/>
          </ac:picMkLst>
        </pc:picChg>
        <pc:picChg chg="del">
          <ac:chgData name="Khemani, Ashna" userId="0c41c899-3daa-4109-9557-1ec4d467b6e0" providerId="ADAL" clId="{07BF6EC5-97D4-854B-9B2E-70EE013C8A8B}" dt="2023-12-13T00:17:54.349" v="4662" actId="478"/>
          <ac:picMkLst>
            <pc:docMk/>
            <pc:sldMk cId="728124825" sldId="391"/>
            <ac:picMk id="8" creationId="{12049D3E-F4EA-2C20-5AE8-C564F1EE0845}"/>
          </ac:picMkLst>
        </pc:picChg>
        <pc:picChg chg="add mod">
          <ac:chgData name="Khemani, Ashna" userId="0c41c899-3daa-4109-9557-1ec4d467b6e0" providerId="ADAL" clId="{07BF6EC5-97D4-854B-9B2E-70EE013C8A8B}" dt="2023-12-13T00:18:25.478" v="4745" actId="1076"/>
          <ac:picMkLst>
            <pc:docMk/>
            <pc:sldMk cId="728124825" sldId="391"/>
            <ac:picMk id="10" creationId="{6CBEDDC1-9F2D-60A0-DA1E-E51D2A18D6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502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502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0BA7D774-67FC-47D9-979F-FE3316779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66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7:58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 16383,'29'0'0,"-1"0"0,-10-1 0,-2-1 0,-2 0 0,-4-1 0,1 0 0,0 0 0,0 1 0,-2-1 0,0 2 0,-1 0 0,-1 1 0,1-1 0,-1 0 0,0 0 0,-1 0 0,-1 0 0,2 1 0,-4 0 0,5 0 0,-4 0 0,1 0 0,1 0 0,-1 0 0,2 0 0,-2 0 0,0 0 0,0 0 0,0 0 0,0 0 0,0 0 0,1 0 0,-1 0 0,0 0 0,0 0 0,0 0 0,1 0 0,0 0 0,-1 0 0,0 0 0,2 0 0,-1 0 0,2 0 0,-2 0 0,-1 0 0,1 0 0,0 0 0,1 0 0,-1 0 0,1 0 0,0 0 0,0 0 0,1 0 0,0 0 0,-1 0 0,1 0 0,0 0 0,0 0 0,0 0 0,0 0 0,0 0 0,-1 0 0,1 0 0,-1 0 0,0-1 0,1-1 0,-1 1 0,0-1 0,0 2 0,0 0 0,-1 0 0,0 0 0,-1 0 0,2 0 0,-2 0 0,0 0 0,1 0 0,-2 0 0,2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04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42 16383,'18'0'0,"-2"0"0,-5 0 0,0 0 0,0 0 0,-2 0 0,0 0 0,-2 0 0,1 0 0,0 0 0,1 0 0,1 0 0,0 0 0,-1 0 0,0 0 0,-1 0 0,0 0 0,-1 0 0,0 0 0,-1 0 0,0 0 0,0 0 0,0 0 0,0-1 0,1 0 0,-1-1 0,1 1 0,0-1 0,0 1 0,0-1 0,0 1 0,-1 0 0,3 0 0,-6-1 0,5 1 0,-3 1 0,0-1 0,3 0 0,-3 0 0,0-1 0,0 2 0,2 0 0,-2-2 0,1 1 0,-1 0 0,1 0 0,-1 1 0,2 0 0,-1 0 0,-1 0 0,1-1 0,0-1 0,-1 1 0,0 0 0,1 1 0,0 0 0,0 0 0,1 0 0,-1 0 0,1 0 0,0 0 0,1 0 0,-1 0 0,1 0 0,0 0 0,0 0 0,1 0 0,1 0 0,0 0 0,-1 0 0,1 0 0,-1 0 0,0 0 0,0 0 0,0 0 0,0 0 0,1 0 0,-1 0 0,1 0 0,-1 0 0,0 0 0,1 0 0,-2 0 0,1 0 0,0 0 0,-1 0 0,0 0 0,-1 0 0,0 0 0,0 0 0,0-2 0,0 1 0,0 0 0,0-1 0,1 2 0,-1-1 0,1 0 0,0-1 0,-1 1 0,1 1 0,0 0 0,0 0 0,0 0 0,0 0 0,0 0 0,-1 0 0,2 0 0,0 0 0,0 0 0,5 0 0,-3 0 0,2 0 0,-3 0 0,-1 0 0,-1 0 0,1 0 0,0 0 0,0 0 0,0 0 0,0 0 0,0 0 0,0 0 0,0 0 0,-1 0 0,1 0 0,-1 0 0,-1 0 0,-1 0 0,1 0 0,0 0 0,0 0 0,-1 0 0,0 0 0,0 0 0,0 0 0,-1 0 0,1 0 0,0 0 0,-1 0 0,0 0 0,1 0 0,-1 0 0,1 0 0,0 0 0,0 0 0,0 0 0,0 0 0,-1 0 0,1 0 0,-1 0 0,2 0 0,-1 0 0,-2 0 0,2 0 0,0 0 0,0 0 0,1 0 0,-2 0 0,-1 0 0,2 0 0,-1 0 0,1 0 0,0 0 0,-2 0 0,3 0 0,-2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33.9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6 16383,'17'0'0,"-1"0"0,-5 0 0,0 0 0,0 0 0,-2 0 0,0 0 0,1 0 0,-1 0 0,2 0 0,0 0 0,0 0 0,0 0 0,1 0 0,1 0 0,-1 0 0,0 0 0,-1 0 0,0 0 0,0 0 0,-1 0 0,1 0 0,-1 0 0,-1 0 0,0 0 0,1 0 0,1 0 0,0 0 0,-1 0 0,1 0 0,0 0 0,0 0 0,0 0 0,-2 0 0,1 0 0,-2 0 0,0 0 0,1 0 0,-1 0 0,-1 0 0,1 0 0,-1 0 0,1 0 0,-1 0 0,-1 0 0,1 0 0,1 0 0,0 0 0,0 0 0,0 0 0,0 0 0,-1 0 0,0 0 0,1 0 0,0 0 0,0 0 0,1 0 0,-1 0 0,1 0 0,-1 0 0,0 0 0,1 0 0,1 0 0,0 0 0,-1 0 0,0 0 0,0-1 0,0-1 0,0 1 0,0-1 0,1 2 0,-1 0 0,1 0 0,0 0 0,-1 0 0,0 0 0,0 0 0,-1 0 0,1 0 0,0 0 0,-1 0 0,2 0 0,-1 0 0,1 0 0,-1 0 0,0 0 0,-1 0 0,2 0 0,-2 0 0,0 0 0,1 0 0,-1 0 0,0 0 0,-1 0 0,1 0 0,-1 0 0,-1 0 0,1 0 0,-3 0 0,2 0 0,-2 0 0,3 0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38.15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6 16383,'26'0'0,"-1"0"0,-8 0 0,1 0 0,-1 0 0,1 0 0,-1 0 0,0 0 0,-1 0 0,-2 0 0,-2 0 0,0 0 0,-1 0 0,0 0 0,-1 0 0,1 0 0,0 0 0,0 0 0,-1 0 0,0 0 0,-2 0 0,0 0 0,1 0 0,0 0 0,-1 0 0,1 0 0,-1 0 0,1 0 0,-1 0 0,0 0 0,0 0 0,0 0 0,0 0 0,0 0 0,1 0 0,-1 0 0,0 0 0,1 0 0,0 0 0,0 0 0,2 0 0,0 0 0,-1 0 0,1 0 0,-1 0 0,-1 0 0,0 0 0,1 0 0,1 0 0,-1 0 0,1-1 0,0-1 0,0 1 0,0 0 0,-1 1 0,1 0 0,-1 0 0,0 0 0,-1 0 0,-1 0 0,1 0 0,-1 0 0,-2 0 0,2 0 0,-1 0 0,0 0 0,0 0 0,1 0 0,0 0 0,1 0 0,-1 0 0,-1 0 0,0 0 0,-1 0 0,1 0 0,0 0 0,1 0 0,0 0 0,-1 0 0,0 0 0,0 0 0,0 0 0,0 0 0,0 0 0,0 0 0,0 0 0,-1 0 0,1 0 0,0 0 0,-1 0 0,1 0 0,-2 0 0,2 0 0,-1 0 0,0 0 0,-1 0 0,1 0 0,-1 0 0,0 0 0,1 0 0,0 0 0,0 0 0,1 0 0,-3 0 0,2 0 0,-1 0 0,0 0 0,2 0 0,-3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59.2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5 16383,'29'0'0,"-3"0"0,-8 0 0,-1 0 0,-1-1 0,-2 0 0,-2 0 0,-1-1 0,0 2 0,0 0 0,0 0 0,-1 0 0,-1 0 0,1 0 0,-2 0 0,1 0 0,0 0 0,-1 0 0,1 0 0,0 0 0,1 0 0,-1 0 0,1 0 0,-1 0 0,1 0 0,1 0 0,1 0 0,1 0 0,-1 0 0,0 0 0,1 0 0,-1 0 0,2 0 0,0 0 0,0 0 0,0 0 0,-1 0 0,1 0 0,-2 0 0,2 0 0,0 0 0,-1 0 0,-1 0 0,0 0 0,1 0 0,0 0 0,-1 0 0,0 0 0,1 0 0,-1 0 0,0 0 0,-1 0 0,0 0 0,0 0 0,1 0 0,1 0 0,-1 0 0,1 0 0,-3 0 0,1 0 0,0 0 0,1 0 0,1 0 0,0 0 0,-1 0 0,-2 0 0,0 0 0,-1 0 0,0 0 0,1 0 0,1 0 0,-1 0 0,-1 0 0,0 0 0,-1 0 0,1 0 0,1 0 0,-1 0 0,-1 0 0,0 0 0,-1 0 0,0 0 0,0 0 0,0 0 0,0 0 0,-1 0 0,1 0 0,-1 0 0,0 0 0,0 0 0,0 0 0,0 0 0,0 0 0,-1 0 0,0 0 0,1 0 0,0 0 0,0 0 0,1 0 0,-1 0 0,0 0 0,-1 0 0,1 0 0,0 0 0,0 0 0,1 0 0,-1 0 0,2 0 0,-1 0 0,0 0 0,1 0 0,1 0 0,-1 0 0,0 0 0,1 0 0,1 0 0,1 0 0,-2 0 0,0 0 0,-1 0 0,0 0 0,-1 0 0,0 0 0,0 0 0,0 0 0,-1 0 0,0 0 0,-1 0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9:02.8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55 16383,'27'-1'0,"-3"0"0,-8-1 0,0 1 0,2 0 0,-2 0 0,0-1 0,0 0 0,1 0 0,3 1 0,1-2 0,0 2 0,-1-2 0,1-1 0,-1 1 0,0-1 0,-1 1 0,1-1 0,-2 2 0,-1 0 0,-2 1 0,-1 0 0,1-1 0,-1 1 0,-2-1 0,0 0 0,-1 1 0,0-1 0,0 2 0,0 0 0,0 0 0,0 0 0,-1 0 0,0 0 0,-1 0 0,1 0 0,-1 0 0,1 0 0,0 0 0,-1 0 0,0 0 0,1 0 0,1 0 0,0 0 0,1 0 0,1 0 0,1 0 0,0 0 0,0 0 0,0 0 0,-1 0 0,1 0 0,-1 0 0,-1 0 0,0 0 0,-1 0 0,-1 0 0,1 0 0,0 0 0,0 0 0,-2 0 0,-1 0 0,0 0 0,-4 0 0,3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502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803" y="4560570"/>
            <a:ext cx="5363595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502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2A69A927-3B24-49E2-A997-61033F3BE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8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8D7BD5-04EC-49BD-87B2-A94C74363C0A}" type="slidenum">
              <a:rPr lang="en-US"/>
              <a:pPr/>
              <a:t>0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New Penn Engineering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376988"/>
            <a:ext cx="12033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55613"/>
            <a:ext cx="8226425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274161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INITIALS : 2023C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MEAM 247 : Final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69E7B-2833-4983-843A-2ACF9F416D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488" y="182563"/>
            <a:ext cx="8958262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8" y="960438"/>
            <a:ext cx="8958262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150" name="Picture 7" descr="New Penn Engineering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6376988"/>
            <a:ext cx="12033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51" name="Group 13"/>
          <p:cNvGrpSpPr>
            <a:grpSpLocks/>
          </p:cNvGrpSpPr>
          <p:nvPr/>
        </p:nvGrpSpPr>
        <p:grpSpPr bwMode="auto">
          <a:xfrm flipV="1">
            <a:off x="92075" y="6264275"/>
            <a:ext cx="8959850" cy="28575"/>
            <a:chOff x="58" y="3979"/>
            <a:chExt cx="5644" cy="18"/>
          </a:xfrm>
        </p:grpSpPr>
        <p:sp>
          <p:nvSpPr>
            <p:cNvPr id="1033" name="Line 9"/>
            <p:cNvSpPr>
              <a:spLocks noChangeShapeType="1"/>
            </p:cNvSpPr>
            <p:nvPr userDrawn="1"/>
          </p:nvSpPr>
          <p:spPr bwMode="auto">
            <a:xfrm>
              <a:off x="58" y="3979"/>
              <a:ext cx="564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6" name="Line 12"/>
            <p:cNvSpPr>
              <a:spLocks noChangeShapeType="1"/>
            </p:cNvSpPr>
            <p:nvPr userDrawn="1"/>
          </p:nvSpPr>
          <p:spPr bwMode="auto">
            <a:xfrm>
              <a:off x="58" y="3997"/>
              <a:ext cx="564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6152" name="Group 14"/>
          <p:cNvGrpSpPr>
            <a:grpSpLocks/>
          </p:cNvGrpSpPr>
          <p:nvPr/>
        </p:nvGrpSpPr>
        <p:grpSpPr bwMode="auto">
          <a:xfrm>
            <a:off x="92075" y="858838"/>
            <a:ext cx="8959850" cy="28575"/>
            <a:chOff x="58" y="3979"/>
            <a:chExt cx="5644" cy="18"/>
          </a:xfrm>
        </p:grpSpPr>
        <p:sp>
          <p:nvSpPr>
            <p:cNvPr id="1039" name="Line 15"/>
            <p:cNvSpPr>
              <a:spLocks noChangeShapeType="1"/>
            </p:cNvSpPr>
            <p:nvPr userDrawn="1"/>
          </p:nvSpPr>
          <p:spPr bwMode="auto">
            <a:xfrm>
              <a:off x="58" y="3979"/>
              <a:ext cx="564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0" name="Line 16"/>
            <p:cNvSpPr>
              <a:spLocks noChangeShapeType="1"/>
            </p:cNvSpPr>
            <p:nvPr userDrawn="1"/>
          </p:nvSpPr>
          <p:spPr bwMode="auto">
            <a:xfrm>
              <a:off x="58" y="3997"/>
              <a:ext cx="564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7" r:id="rId3"/>
    <p:sldLayoutId id="2147483685" r:id="rId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docs.google.com/document/d/1gYWvyvfJwb8sv_6adZ7uRTu_sukhNTztFA2FKgHUwbI/edit?usp=sha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shna-khemani/three-body-pro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075" y="136525"/>
            <a:ext cx="7314534" cy="823913"/>
          </a:xfrm>
        </p:spPr>
        <p:txBody>
          <a:bodyPr/>
          <a:lstStyle/>
          <a:p>
            <a:pPr algn="l"/>
            <a:r>
              <a:rPr lang="en-US" sz="4000">
                <a:solidFill>
                  <a:schemeClr val="tx1"/>
                </a:solidFill>
              </a:rPr>
              <a:t>Final Portfolio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7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562" y="960438"/>
            <a:ext cx="3840804" cy="1371294"/>
          </a:xfrm>
        </p:spPr>
        <p:txBody>
          <a:bodyPr/>
          <a:lstStyle/>
          <a:p>
            <a:pPr algn="l"/>
            <a:r>
              <a:rPr lang="en-US" dirty="0"/>
              <a:t>MEAM 247</a:t>
            </a:r>
            <a:br>
              <a:rPr lang="en-US" dirty="0"/>
            </a:br>
            <a:r>
              <a:rPr lang="en-US" dirty="0"/>
              <a:t>2023C</a:t>
            </a:r>
          </a:p>
          <a:p>
            <a:pPr algn="l"/>
            <a:r>
              <a:rPr lang="en-US" i="1" dirty="0" err="1"/>
              <a:t>Ashna</a:t>
            </a:r>
            <a:r>
              <a:rPr lang="en-US" i="1" dirty="0"/>
              <a:t> </a:t>
            </a:r>
            <a:r>
              <a:rPr lang="en-US" i="1" dirty="0" err="1"/>
              <a:t>Khemani</a:t>
            </a:r>
            <a:endParaRPr lang="en-US" i="1" dirty="0"/>
          </a:p>
        </p:txBody>
      </p:sp>
      <p:pic>
        <p:nvPicPr>
          <p:cNvPr id="2" name="Picture 1" descr="A person taking a selfie&#10;&#10;Description automatically generated">
            <a:extLst>
              <a:ext uri="{FF2B5EF4-FFF2-40B4-BE49-F238E27FC236}">
                <a16:creationId xmlns:a16="http://schemas.microsoft.com/office/drawing/2014/main" id="{71E740D1-4671-DA5E-B0DC-94942DA84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1816" y="2942481"/>
            <a:ext cx="2691451" cy="2018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4AF58D-E9FD-0E0B-90C2-E3824451ABA4}"/>
              </a:ext>
            </a:extLst>
          </p:cNvPr>
          <p:cNvSpPr txBox="1"/>
          <p:nvPr/>
        </p:nvSpPr>
        <p:spPr>
          <a:xfrm>
            <a:off x="6497" y="5322836"/>
            <a:ext cx="4443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Figure 1: </a:t>
            </a:r>
            <a:r>
              <a:rPr lang="en-US" sz="1200" i="1" dirty="0" err="1"/>
              <a:t>Ashna</a:t>
            </a:r>
            <a:r>
              <a:rPr lang="en-US" sz="1200" i="1" dirty="0"/>
              <a:t> thinking very hard about drag over spheres in Lab 7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2A1619-DB12-8AE0-3B9E-7EB6EC075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789" r="-2707" b="9913"/>
          <a:stretch/>
        </p:blipFill>
        <p:spPr>
          <a:xfrm>
            <a:off x="5577829" y="169172"/>
            <a:ext cx="3122538" cy="5220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B62AD-DD0A-C492-B671-0291F0B42C3F}"/>
              </a:ext>
            </a:extLst>
          </p:cNvPr>
          <p:cNvSpPr txBox="1"/>
          <p:nvPr/>
        </p:nvSpPr>
        <p:spPr>
          <a:xfrm>
            <a:off x="5268906" y="5461310"/>
            <a:ext cx="3740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Figure 2: </a:t>
            </a:r>
            <a:r>
              <a:rPr lang="en-US" sz="1200" i="1" dirty="0" err="1"/>
              <a:t>Ashna</a:t>
            </a:r>
            <a:r>
              <a:rPr lang="en-US" sz="1200" i="1" dirty="0"/>
              <a:t> + friends featured on MEAM Instagram!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52743" y="949653"/>
            <a:ext cx="237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FBD +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0AE28-692D-9049-90C8-151FDBBE1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29666" r="8545" b="37001"/>
          <a:stretch/>
        </p:blipFill>
        <p:spPr>
          <a:xfrm>
            <a:off x="351194" y="1521813"/>
            <a:ext cx="8667438" cy="43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52742" y="960147"/>
            <a:ext cx="440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 Videos (with Kayla)</a:t>
            </a:r>
          </a:p>
        </p:txBody>
      </p:sp>
      <p:pic>
        <p:nvPicPr>
          <p:cNvPr id="3" name="Lab 6 flight video_NrfYYr.mp4" descr="Lab 6 flight video_NrfYYr.mp4">
            <a:hlinkClick r:id="" action="ppaction://media"/>
            <a:extLst>
              <a:ext uri="{FF2B5EF4-FFF2-40B4-BE49-F238E27FC236}">
                <a16:creationId xmlns:a16="http://schemas.microsoft.com/office/drawing/2014/main" id="{508531D6-7CC0-7319-72B5-0D0E42023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88" y="1384807"/>
            <a:ext cx="4409442" cy="2480311"/>
          </a:xfrm>
          <a:prstGeom prst="rect">
            <a:avLst/>
          </a:prstGeom>
        </p:spPr>
      </p:pic>
      <p:pic>
        <p:nvPicPr>
          <p:cNvPr id="8" name="phugoid_R2kWXT.mp4" descr="phugoid_R2kWXT.mp4">
            <a:hlinkClick r:id="" action="ppaction://media"/>
            <a:extLst>
              <a:ext uri="{FF2B5EF4-FFF2-40B4-BE49-F238E27FC236}">
                <a16:creationId xmlns:a16="http://schemas.microsoft.com/office/drawing/2014/main" id="{6F131B59-C794-AC9F-D9AD-FB9A899DE8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9308" y="3429000"/>
            <a:ext cx="4409442" cy="24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62952" y="948145"/>
            <a:ext cx="497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(from 10:15 section class data)</a:t>
            </a:r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41B650C7-0006-CAE9-198B-ECC5B78C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9" y="1611025"/>
            <a:ext cx="4547826" cy="3635950"/>
          </a:xfrm>
          <a:prstGeom prst="rect">
            <a:avLst/>
          </a:prstGeom>
        </p:spPr>
      </p:pic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4C14AB4-A4D8-8A27-E266-39FAABDC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5" y="1685064"/>
            <a:ext cx="4351318" cy="3487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1266A-49F7-41F6-893A-900C968C6765}"/>
              </a:ext>
            </a:extLst>
          </p:cNvPr>
          <p:cNvSpPr txBox="1"/>
          <p:nvPr/>
        </p:nvSpPr>
        <p:spPr>
          <a:xfrm>
            <a:off x="2437205" y="5291396"/>
            <a:ext cx="4890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to find patterns; noisy data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r>
              <a:rPr lang="en-US" dirty="0">
                <a:sym typeface="Wingdings" pitchFamily="2" charset="2"/>
              </a:rPr>
              <a:t>Would need more stable flight throws.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1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C138A6-33FA-66C7-5835-12DF3D2AE0BE}"/>
              </a:ext>
            </a:extLst>
          </p:cNvPr>
          <p:cNvGrpSpPr/>
          <p:nvPr/>
        </p:nvGrpSpPr>
        <p:grpSpPr>
          <a:xfrm>
            <a:off x="457245" y="1965976"/>
            <a:ext cx="6126413" cy="2672356"/>
            <a:chOff x="457245" y="1234464"/>
            <a:chExt cx="6126413" cy="267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06F76F-A32C-AC8C-DBF8-B2A5166910D1}"/>
                </a:ext>
              </a:extLst>
            </p:cNvPr>
            <p:cNvSpPr txBox="1"/>
            <p:nvPr/>
          </p:nvSpPr>
          <p:spPr>
            <a:xfrm>
              <a:off x="457245" y="1234464"/>
              <a:ext cx="61264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Load cell: bend beam </a:t>
              </a:r>
              <a:r>
                <a:rPr lang="en-US" sz="2000" dirty="0">
                  <a:sym typeface="Wingdings" pitchFamily="2" charset="2"/>
                </a:rPr>
                <a:t> elongates and reduces cross section of the squiggly wire across the deforming surface</a:t>
              </a:r>
            </a:p>
            <a:p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240DB07-AE09-3BB2-92D4-9581D7B4A40A}"/>
                    </a:ext>
                  </a:extLst>
                </p:cNvPr>
                <p:cNvSpPr txBox="1"/>
                <p:nvPr/>
              </p:nvSpPr>
              <p:spPr>
                <a:xfrm>
                  <a:off x="1737391" y="1963029"/>
                  <a:ext cx="855747" cy="574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240DB07-AE09-3BB2-92D4-9581D7B4A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391" y="1963029"/>
                  <a:ext cx="855747" cy="574196"/>
                </a:xfrm>
                <a:prstGeom prst="rect">
                  <a:avLst/>
                </a:prstGeom>
                <a:blipFill>
                  <a:blip r:embed="rId2"/>
                  <a:stretch>
                    <a:fillRect l="-5797" t="-2174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009F4-55C3-A9D4-04B0-A86AB2E35C10}"/>
                </a:ext>
              </a:extLst>
            </p:cNvPr>
            <p:cNvSpPr txBox="1"/>
            <p:nvPr/>
          </p:nvSpPr>
          <p:spPr>
            <a:xfrm>
              <a:off x="457245" y="2583381"/>
              <a:ext cx="61264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Measure the change in resistance (the change in voltage drop) across the wire </a:t>
              </a:r>
              <a:r>
                <a:rPr lang="en-US" sz="2000" dirty="0">
                  <a:sym typeface="Wingdings" pitchFamily="2" charset="2"/>
                </a:rPr>
                <a:t> can give you an idea of how much the wire deformed  how much the beam bent</a:t>
              </a:r>
            </a:p>
            <a:p>
              <a:endParaRPr lang="en-US" sz="2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2288D46-CC7E-6BB2-4FEB-4A886F9FE640}"/>
              </a:ext>
            </a:extLst>
          </p:cNvPr>
          <p:cNvSpPr txBox="1"/>
          <p:nvPr/>
        </p:nvSpPr>
        <p:spPr>
          <a:xfrm>
            <a:off x="457245" y="1257496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 explanation</a:t>
            </a:r>
          </a:p>
        </p:txBody>
      </p:sp>
    </p:spTree>
    <p:extLst>
      <p:ext uri="{BB962C8B-B14F-4D97-AF65-F5344CB8AC3E}">
        <p14:creationId xmlns:p14="http://schemas.microsoft.com/office/powerpoint/2010/main" val="368615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EB997-693C-ECFC-22EB-BA73A940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5" y="2035153"/>
            <a:ext cx="2721881" cy="2765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9F9A7-CD98-99C0-1F1D-08711D870FA7}"/>
              </a:ext>
            </a:extLst>
          </p:cNvPr>
          <p:cNvSpPr txBox="1"/>
          <p:nvPr/>
        </p:nvSpPr>
        <p:spPr>
          <a:xfrm>
            <a:off x="274367" y="1143025"/>
            <a:ext cx="577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Sphere Drag Graph (data from 10:15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49D3E-F4EA-2C20-5AE8-C564F1EE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54" y="1604690"/>
            <a:ext cx="5584369" cy="4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3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9F9A7-CD98-99C0-1F1D-08711D870FA7}"/>
              </a:ext>
            </a:extLst>
          </p:cNvPr>
          <p:cNvSpPr txBox="1"/>
          <p:nvPr/>
        </p:nvSpPr>
        <p:spPr>
          <a:xfrm>
            <a:off x="274367" y="1143025"/>
            <a:ext cx="6338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Makes sense, compared to MEAM 2020 project (view </a:t>
            </a:r>
            <a:r>
              <a:rPr lang="en-US" sz="20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sz="2000" dirty="0"/>
              <a:t>)</a:t>
            </a:r>
          </a:p>
        </p:txBody>
      </p:sp>
      <p:pic>
        <p:nvPicPr>
          <p:cNvPr id="10" name="Picture 9" descr="A graph of data points and a red line&#10;&#10;Description automatically generated">
            <a:extLst>
              <a:ext uri="{FF2B5EF4-FFF2-40B4-BE49-F238E27FC236}">
                <a16:creationId xmlns:a16="http://schemas.microsoft.com/office/drawing/2014/main" id="{6CBEDDC1-9F2D-60A0-DA1E-E51D2A18D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647001"/>
            <a:ext cx="5476219" cy="4107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CCC2D-D468-5CA2-0E73-1977DE263946}"/>
                  </a:ext>
                </a:extLst>
              </p:cNvPr>
              <p:cNvSpPr txBox="1"/>
              <p:nvPr/>
            </p:nvSpPr>
            <p:spPr>
              <a:xfrm>
                <a:off x="4541330" y="2256445"/>
                <a:ext cx="3596599" cy="1179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Higher (dynamic) pressure</a:t>
                </a:r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higher velocity  higher 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𝑣𝐿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2000" dirty="0"/>
                  <a:t>) </a:t>
                </a:r>
                <a:r>
                  <a:rPr lang="en-US" sz="2000" dirty="0">
                    <a:sym typeface="Wingdings" pitchFamily="2" charset="2"/>
                  </a:rPr>
                  <a:t> </a:t>
                </a:r>
                <a:r>
                  <a:rPr lang="en-US" sz="2000" b="1" dirty="0">
                    <a:sym typeface="Wingdings" pitchFamily="2" charset="2"/>
                  </a:rPr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CCC2D-D468-5CA2-0E73-1977DE263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30" y="2256445"/>
                <a:ext cx="3596599" cy="1179810"/>
              </a:xfrm>
              <a:prstGeom prst="rect">
                <a:avLst/>
              </a:prstGeom>
              <a:blipFill>
                <a:blip r:embed="rId4"/>
                <a:stretch>
                  <a:fillRect l="-1761" t="-2128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12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006E-BDAC-4873-A36B-0DFB9886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Forward in Learning &amp;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F2FE-CCC9-487B-A902-DD253621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Stuff I’m Excited to Learn Next</a:t>
            </a:r>
          </a:p>
          <a:p>
            <a:pPr lvl="1"/>
            <a:r>
              <a:rPr lang="en-US" sz="1600" dirty="0"/>
              <a:t>How and why stuff flies</a:t>
            </a:r>
          </a:p>
          <a:p>
            <a:pPr lvl="2"/>
            <a:r>
              <a:rPr lang="en-US" sz="1200" dirty="0"/>
              <a:t>Maybe more about aerodynamics? Fluids? ???</a:t>
            </a:r>
          </a:p>
          <a:p>
            <a:pPr lvl="1"/>
            <a:r>
              <a:rPr lang="en-US" sz="1600" dirty="0"/>
              <a:t>Data science, machine learning, AI… </a:t>
            </a:r>
            <a:r>
              <a:rPr lang="en-US" sz="1050" dirty="0"/>
              <a:t>*insert more Silicon Valley-</a:t>
            </a:r>
            <a:r>
              <a:rPr lang="en-US" sz="1050" dirty="0" err="1"/>
              <a:t>esque</a:t>
            </a:r>
            <a:r>
              <a:rPr lang="en-US" sz="1050" dirty="0"/>
              <a:t> buzzwords, but genuinely*</a:t>
            </a:r>
            <a:endParaRPr lang="en-US" sz="1600" dirty="0"/>
          </a:p>
          <a:p>
            <a:pPr lvl="1"/>
            <a:r>
              <a:rPr lang="en-US" sz="1600" dirty="0"/>
              <a:t>How To Robot and Why To Robot</a:t>
            </a:r>
          </a:p>
          <a:p>
            <a:pPr lvl="2"/>
            <a:r>
              <a:rPr lang="en-US" sz="1200" dirty="0"/>
              <a:t>Humanitarian causes/disaster relief</a:t>
            </a:r>
          </a:p>
          <a:p>
            <a:pPr lvl="2"/>
            <a:r>
              <a:rPr lang="en-US" sz="1200" dirty="0"/>
              <a:t>Safety in manufacturing, human + robot collaboration</a:t>
            </a:r>
          </a:p>
          <a:p>
            <a:r>
              <a:rPr lang="en-US" sz="2000" dirty="0"/>
              <a:t>Where I See Myself in 5 Years</a:t>
            </a:r>
          </a:p>
          <a:p>
            <a:pPr lvl="1"/>
            <a:r>
              <a:rPr lang="en-US" sz="1600" b="1" dirty="0"/>
              <a:t>If money wasn’t an issue:</a:t>
            </a:r>
            <a:r>
              <a:rPr lang="en-US" sz="1600" dirty="0"/>
              <a:t> teaching high school engineering/math/sci., coaching robotics teams, generally helping kids find a love for hands-on engineering </a:t>
            </a:r>
          </a:p>
          <a:p>
            <a:pPr lvl="1"/>
            <a:r>
              <a:rPr lang="en-US" sz="1600" b="1" dirty="0"/>
              <a:t>Maybe:</a:t>
            </a:r>
            <a:r>
              <a:rPr lang="en-US" sz="1600" dirty="0"/>
              <a:t> MSE in Robotics? MBA? Both? Who knows.</a:t>
            </a:r>
          </a:p>
          <a:p>
            <a:pPr lvl="1"/>
            <a:r>
              <a:rPr lang="en-US" sz="1600" b="1" dirty="0"/>
              <a:t>Hopefully:</a:t>
            </a:r>
            <a:r>
              <a:rPr lang="en-US" sz="1600" dirty="0"/>
              <a:t> making robots and systems that are actually useful (space rovers, drones, legged bots). </a:t>
            </a:r>
            <a:r>
              <a:rPr lang="en-US" sz="1600" b="1" i="1" u="sng" dirty="0"/>
              <a:t>Doing hands-on work.</a:t>
            </a:r>
          </a:p>
          <a:p>
            <a:pPr lvl="1"/>
            <a:r>
              <a:rPr lang="en-US" sz="1600" b="1" dirty="0"/>
              <a:t>But it would be cool</a:t>
            </a:r>
            <a:r>
              <a:rPr lang="en-US" sz="1600" dirty="0"/>
              <a:t> to be a leader/specialist in a company with fresh and funky ideas…</a:t>
            </a:r>
          </a:p>
          <a:p>
            <a:pPr lvl="2"/>
            <a:r>
              <a:rPr lang="en-US" sz="1200" dirty="0"/>
              <a:t>Will it work? Who knows! </a:t>
            </a:r>
          </a:p>
          <a:p>
            <a:pPr lvl="2"/>
            <a:r>
              <a:rPr lang="en-US" sz="1200" dirty="0"/>
              <a:t>Will it be cool? Yeah! </a:t>
            </a:r>
          </a:p>
          <a:p>
            <a:pPr lvl="2"/>
            <a:r>
              <a:rPr lang="en-US" sz="1200" dirty="0"/>
              <a:t>Will it inspire others to get on board? I hope so!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A965-A667-4E85-AEAB-50420F357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5BE0-F01D-4EFC-8934-67B66C33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D9C71-D7B8-4740-A2E2-2102916608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</p:spTree>
    <p:extLst>
      <p:ext uri="{BB962C8B-B14F-4D97-AF65-F5344CB8AC3E}">
        <p14:creationId xmlns:p14="http://schemas.microsoft.com/office/powerpoint/2010/main" val="112475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006E-BDAC-4873-A36B-0DFB9886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Stuff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A965-A667-4E85-AEAB-50420F357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5BE0-F01D-4EFC-8934-67B66C33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D9C71-D7B8-4740-A2E2-2102916608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D5793-4DB9-69AD-15E5-B14E3B3D9CBD}"/>
              </a:ext>
            </a:extLst>
          </p:cNvPr>
          <p:cNvSpPr txBox="1"/>
          <p:nvPr/>
        </p:nvSpPr>
        <p:spPr>
          <a:xfrm>
            <a:off x="366023" y="9234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Theater = fun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29F4E-B7FB-AE9E-857C-3C2045A25CB6}"/>
              </a:ext>
            </a:extLst>
          </p:cNvPr>
          <p:cNvSpPr txBox="1"/>
          <p:nvPr/>
        </p:nvSpPr>
        <p:spPr>
          <a:xfrm>
            <a:off x="4569619" y="946174"/>
            <a:ext cx="4206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Three-Body Problem</a:t>
            </a:r>
            <a:r>
              <a:rPr lang="en-US" dirty="0"/>
              <a:t> is literal chaos but </a:t>
            </a:r>
            <a:r>
              <a:rPr lang="en-US" dirty="0" err="1"/>
              <a:t>kinda</a:t>
            </a:r>
            <a:r>
              <a:rPr lang="en-US" dirty="0"/>
              <a:t> cool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F4FB76-6591-B62D-30A3-FE34B0EE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73" y="1786438"/>
            <a:ext cx="2740934" cy="2185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502E52-A95D-882A-F87D-CC8A6E351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40" y="3479152"/>
            <a:ext cx="3056840" cy="2418701"/>
          </a:xfrm>
          <a:prstGeom prst="rect">
            <a:avLst/>
          </a:prstGeom>
        </p:spPr>
      </p:pic>
      <p:pic>
        <p:nvPicPr>
          <p:cNvPr id="20" name="Picture 19" descr="A person in a garment on a stage&#10;&#10;Description automatically generated">
            <a:extLst>
              <a:ext uri="{FF2B5EF4-FFF2-40B4-BE49-F238E27FC236}">
                <a16:creationId xmlns:a16="http://schemas.microsoft.com/office/drawing/2014/main" id="{3EF512E7-B2F6-CD1F-BDE7-DE5507B2B4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9" b="12486"/>
          <a:stretch/>
        </p:blipFill>
        <p:spPr>
          <a:xfrm>
            <a:off x="90488" y="1398083"/>
            <a:ext cx="2145418" cy="2667404"/>
          </a:xfrm>
          <a:prstGeom prst="rect">
            <a:avLst/>
          </a:prstGeom>
        </p:spPr>
      </p:pic>
      <p:pic>
        <p:nvPicPr>
          <p:cNvPr id="22" name="Picture 21" descr="A group of people on a stage&#10;&#10;Description automatically generated">
            <a:extLst>
              <a:ext uri="{FF2B5EF4-FFF2-40B4-BE49-F238E27FC236}">
                <a16:creationId xmlns:a16="http://schemas.microsoft.com/office/drawing/2014/main" id="{48B0CA73-B646-BB8E-3717-076A62906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" y="4160512"/>
            <a:ext cx="2668933" cy="20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Lab1: Night Light (Photo &amp; Code Screenshot)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 descr="A circuit board with wires and a rectangular object&#10;&#10;Description automatically generated">
            <a:extLst>
              <a:ext uri="{FF2B5EF4-FFF2-40B4-BE49-F238E27FC236}">
                <a16:creationId xmlns:a16="http://schemas.microsoft.com/office/drawing/2014/main" id="{51988AB1-7D16-BA36-2340-C3B05C00B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87" y="902765"/>
            <a:ext cx="6736626" cy="50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0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Lab1: Night Light (Photo &amp; Code Screenshot)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1436E-491D-24ED-E570-719E4346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5" y="1142281"/>
            <a:ext cx="2629270" cy="4565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C5E3F-0A34-5941-C775-FCB8F0FC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35" y="1126644"/>
            <a:ext cx="3314760" cy="496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4A8DC-DEC4-377F-6870-31BE5E56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8" y="1125056"/>
            <a:ext cx="3120682" cy="23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Lab2: Updated Fluid Graphs &amp;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AF254-509F-F037-95F6-9DFE4C66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412"/>
            <a:ext cx="5672483" cy="3566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C2392B-E934-F03B-F9EA-ED66A41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253" y="3611878"/>
            <a:ext cx="3718497" cy="25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Lab2: Updated Fluid Graphs &amp;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5B990-9953-6930-6FCF-8A52CE79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47"/>
            <a:ext cx="4572000" cy="2863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AC01E-C100-C9DF-245D-AC8881D1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6" y="982968"/>
            <a:ext cx="3748999" cy="507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96E8F-6DF5-141E-F2F5-313829D7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5" y="3915381"/>
            <a:ext cx="3461292" cy="22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8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Lab3: Fracture &amp; Buckling: Photos, Tables,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2C8D3-FDC5-3FC0-4B3C-36E628DA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976"/>
            <a:ext cx="9144000" cy="3085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9B4729-24A6-6163-2A59-8DA9C310A09F}"/>
                  </a:ext>
                </a:extLst>
              </p14:cNvPr>
              <p14:cNvContentPartPr/>
              <p14:nvPr/>
            </p14:nvContentPartPr>
            <p14:xfrm>
              <a:off x="8170188" y="2823488"/>
              <a:ext cx="220320" cy="1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9B4729-24A6-6163-2A59-8DA9C310A0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2548" y="2787488"/>
                <a:ext cx="2559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378269-36F8-BF91-5F38-3DBF442A1515}"/>
                  </a:ext>
                </a:extLst>
              </p14:cNvPr>
              <p14:cNvContentPartPr/>
              <p14:nvPr/>
            </p14:nvContentPartPr>
            <p14:xfrm>
              <a:off x="5669268" y="2697488"/>
              <a:ext cx="447840" cy="1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378269-36F8-BF91-5F38-3DBF442A15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1628" y="2661488"/>
                <a:ext cx="4834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889254-464A-486A-C1EF-DAB488D326E0}"/>
                  </a:ext>
                </a:extLst>
              </p14:cNvPr>
              <p14:cNvContentPartPr/>
              <p14:nvPr/>
            </p14:nvContentPartPr>
            <p14:xfrm>
              <a:off x="2357628" y="4275368"/>
              <a:ext cx="339120" cy="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889254-464A-486A-C1EF-DAB488D326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9988" y="4239368"/>
                <a:ext cx="3747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880D0E-2C78-CD55-ED53-28AF3BEB8950}"/>
                  </a:ext>
                </a:extLst>
              </p14:cNvPr>
              <p14:cNvContentPartPr/>
              <p14:nvPr/>
            </p14:nvContentPartPr>
            <p14:xfrm>
              <a:off x="2337828" y="3909608"/>
              <a:ext cx="358920" cy="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880D0E-2C78-CD55-ED53-28AF3BEB89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0188" y="3873968"/>
                <a:ext cx="394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7DEE07-E1D7-EAEA-EDBD-7028253B277D}"/>
                  </a:ext>
                </a:extLst>
              </p14:cNvPr>
              <p14:cNvContentPartPr/>
              <p14:nvPr/>
            </p14:nvContentPartPr>
            <p14:xfrm>
              <a:off x="2244228" y="4889528"/>
              <a:ext cx="46260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7DEE07-E1D7-EAEA-EDBD-7028253B27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6588" y="4853528"/>
                <a:ext cx="498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F33C2F-DD52-4F2B-1AE7-B2467D63A198}"/>
                  </a:ext>
                </a:extLst>
              </p14:cNvPr>
              <p14:cNvContentPartPr/>
              <p14:nvPr/>
            </p14:nvContentPartPr>
            <p14:xfrm>
              <a:off x="5137548" y="3538808"/>
              <a:ext cx="320040" cy="20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F33C2F-DD52-4F2B-1AE7-B2467D63A1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9548" y="3502808"/>
                <a:ext cx="35568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82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Lab4: Suspension Bridge Analysis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82B33-C88D-495A-0376-92FD5627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228688"/>
            <a:ext cx="3577442" cy="4709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180F1-FE71-473D-7630-3B62DF75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75" y="2692562"/>
            <a:ext cx="4441179" cy="17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9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Lab4: Suspension Bridge Analysis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9" name="Picture 8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5D175347-5016-866D-9638-DD412D6C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325903"/>
            <a:ext cx="5304463" cy="39783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49FCE-5B12-3405-D933-7E89CF60BBC5}"/>
              </a:ext>
            </a:extLst>
          </p:cNvPr>
          <p:cNvSpPr txBox="1"/>
          <p:nvPr/>
        </p:nvSpPr>
        <p:spPr>
          <a:xfrm>
            <a:off x="5760707" y="1691659"/>
            <a:ext cx="3017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Almost worked but broke </a:t>
            </a:r>
            <a:r>
              <a:rPr lang="en-US" sz="1600" dirty="0">
                <a:sym typeface="Wingdings" pitchFamily="2" charset="2"/>
              </a:rPr>
              <a:t></a:t>
            </a:r>
          </a:p>
          <a:p>
            <a:r>
              <a:rPr lang="en-US" sz="1600" dirty="0">
                <a:sym typeface="Wingdings" pitchFamily="2" charset="2"/>
              </a:rPr>
              <a:t>We overoptimized cost at the expense of performance. Our towers didn’t distribute tension over the cables evenly. So while our towers were intact, our cables snapped. </a:t>
            </a:r>
          </a:p>
          <a:p>
            <a:r>
              <a:rPr lang="en-US" sz="1600" dirty="0">
                <a:sym typeface="Wingdings" pitchFamily="2" charset="2"/>
              </a:rPr>
              <a:t>To improve, we’d rely less on the cable to hold everything together, and instead spend more money on the towers themselves. We might make a structure that has more depth along the length of the bridge, to avoid overbending while supporting more of the load.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7433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Lab5: Tension Strap Final FEA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BA3BE-86AC-9819-4672-8DBA772E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7" y="2371005"/>
            <a:ext cx="3758873" cy="2115991"/>
          </a:xfrm>
          <a:prstGeom prst="rect">
            <a:avLst/>
          </a:prstGeom>
        </p:spPr>
      </p:pic>
      <p:pic>
        <p:nvPicPr>
          <p:cNvPr id="9" name="Picture 8" descr="A person standing behind a machine&#10;&#10;Description automatically generated">
            <a:extLst>
              <a:ext uri="{FF2B5EF4-FFF2-40B4-BE49-F238E27FC236}">
                <a16:creationId xmlns:a16="http://schemas.microsoft.com/office/drawing/2014/main" id="{D8D2365B-7321-1B5E-94E4-CAA8AC41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8061" y="2230134"/>
            <a:ext cx="3196975" cy="2397731"/>
          </a:xfrm>
          <a:prstGeom prst="rect">
            <a:avLst/>
          </a:prstGeom>
        </p:spPr>
      </p:pic>
      <p:pic>
        <p:nvPicPr>
          <p:cNvPr id="10" name="Picture 9" descr="A blue sign in a window&#10;&#10;Description automatically generated">
            <a:extLst>
              <a:ext uri="{FF2B5EF4-FFF2-40B4-BE49-F238E27FC236}">
                <a16:creationId xmlns:a16="http://schemas.microsoft.com/office/drawing/2014/main" id="{23157624-F1D0-ACF6-D340-9E2AE23F03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95" y="1830512"/>
            <a:ext cx="1793182" cy="3196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A9A95-DEC4-A411-C56A-5970133715F7}"/>
              </a:ext>
            </a:extLst>
          </p:cNvPr>
          <p:cNvSpPr txBox="1"/>
          <p:nvPr/>
        </p:nvSpPr>
        <p:spPr>
          <a:xfrm>
            <a:off x="7205483" y="502748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~1000[N] later…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9B960-A1AB-3B37-CB37-DF3B0AA6B2DC}"/>
              </a:ext>
            </a:extLst>
          </p:cNvPr>
          <p:cNvSpPr txBox="1"/>
          <p:nvPr/>
        </p:nvSpPr>
        <p:spPr>
          <a:xfrm>
            <a:off x="4574842" y="4989819"/>
            <a:ext cx="24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 wistful goodbye to my beloved Big Bertha</a:t>
            </a:r>
          </a:p>
        </p:txBody>
      </p:sp>
    </p:spTree>
    <p:extLst>
      <p:ext uri="{BB962C8B-B14F-4D97-AF65-F5344CB8AC3E}">
        <p14:creationId xmlns:p14="http://schemas.microsoft.com/office/powerpoint/2010/main" val="273387367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8650</TotalTime>
  <Words>739</Words>
  <Application>Microsoft Macintosh PowerPoint</Application>
  <PresentationFormat>On-screen Show (4:3)</PresentationFormat>
  <Paragraphs>104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Cambria Math</vt:lpstr>
      <vt:lpstr>Palatino</vt:lpstr>
      <vt:lpstr>Times New Roman</vt:lpstr>
      <vt:lpstr>Verdana</vt:lpstr>
      <vt:lpstr>Default Design</vt:lpstr>
      <vt:lpstr>Final Portfolio</vt:lpstr>
      <vt:lpstr>Lab1: Night Light (Photo &amp; Code Screenshot)</vt:lpstr>
      <vt:lpstr>Lab1: Night Light (Photo &amp; Code Screenshot)</vt:lpstr>
      <vt:lpstr>Lab2: Updated Fluid Graphs &amp; Analysis</vt:lpstr>
      <vt:lpstr>Lab2: Updated Fluid Graphs &amp; Analysis</vt:lpstr>
      <vt:lpstr>Lab3: Fracture &amp; Buckling: Photos, Tables, Analysis</vt:lpstr>
      <vt:lpstr>Lab4: Suspension Bridge Analysis &amp; Test Photo</vt:lpstr>
      <vt:lpstr>Lab4: Suspension Bridge Analysis &amp; Test Photo</vt:lpstr>
      <vt:lpstr>Lab5: Tension Strap Final FEA &amp; Test Photo</vt:lpstr>
      <vt:lpstr>Lab6: Airplane Flight Test Media &amp; Graph </vt:lpstr>
      <vt:lpstr>Lab6: Airplane Flight Test Media &amp; Graph </vt:lpstr>
      <vt:lpstr>Lab6: Airplane Flight Test Media &amp; Graph </vt:lpstr>
      <vt:lpstr>Lab7: Load Cell Explanation &amp; Sphere Drag Graph</vt:lpstr>
      <vt:lpstr>Lab7: Load Cell Explanation &amp; Sphere Drag Graph</vt:lpstr>
      <vt:lpstr>Lab7: Load Cell Explanation &amp; Sphere Drag Graph</vt:lpstr>
      <vt:lpstr>Looking Forward in Learning &amp; Life</vt:lpstr>
      <vt:lpstr>Interesting Stuff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>Rotorcraft Flight Dynamics Short Course</dc:subject>
  <dc:creator>Bruce D. Kothmann</dc:creator>
  <cp:lastModifiedBy>Khemani, Ashna</cp:lastModifiedBy>
  <cp:revision>316</cp:revision>
  <cp:lastPrinted>2020-06-21T14:18:30Z</cp:lastPrinted>
  <dcterms:created xsi:type="dcterms:W3CDTF">1601-01-01T00:00:00Z</dcterms:created>
  <dcterms:modified xsi:type="dcterms:W3CDTF">2024-01-11T04:25:52Z</dcterms:modified>
</cp:coreProperties>
</file>